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0" r:id="rId2"/>
    <p:sldId id="256" r:id="rId3"/>
    <p:sldId id="257" r:id="rId4"/>
    <p:sldId id="259" r:id="rId5"/>
    <p:sldId id="258" r:id="rId6"/>
    <p:sldId id="261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7" autoAdjust="0"/>
    <p:restoredTop sz="94660" autoAdjust="0"/>
  </p:normalViewPr>
  <p:slideViewPr>
    <p:cSldViewPr snapToGrid="0">
      <p:cViewPr varScale="1">
        <p:scale>
          <a:sx n="116" d="100"/>
          <a:sy n="116" d="100"/>
        </p:scale>
        <p:origin x="-144" y="-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D3A3920-391E-422F-9E97-4080066CC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4486837A-79D9-4EF8-B6DA-1E5BC0C38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B2979295-DD31-4DDC-991E-366D63A04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BE08-620A-41BD-B9C5-CFD29D40D0B6}" type="datetimeFigureOut">
              <a:rPr lang="sl-SI" smtClean="0"/>
              <a:pPr/>
              <a:t>28. 05. 2020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66005B3D-84FD-4485-A734-3368F7F76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C497B452-D262-491E-A073-03B03EFD6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227A-0192-4FE3-A669-94923AFF66C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390661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B46C1E5-A44E-4ED9-8F0C-315A87EB8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xmlns="" id="{E40D016E-DF19-465F-9550-94E3E9099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13198D09-199A-4E59-8859-A6E95B844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BE08-620A-41BD-B9C5-CFD29D40D0B6}" type="datetimeFigureOut">
              <a:rPr lang="sl-SI" smtClean="0"/>
              <a:pPr/>
              <a:t>28. 05. 2020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B900D15C-AB3B-47C3-ABBD-0946D282E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3E1ABADA-62DF-4E7E-B155-EBB3B77AA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227A-0192-4FE3-A669-94923AFF66C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4047064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xmlns="" id="{AEFE6659-57A7-49A4-AB73-5234A33C3B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xmlns="" id="{11CF2DC7-A019-4DA7-8A56-CA6F9DAD5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A023B01F-61F7-438C-B479-A7E13D013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BE08-620A-41BD-B9C5-CFD29D40D0B6}" type="datetimeFigureOut">
              <a:rPr lang="sl-SI" smtClean="0"/>
              <a:pPr/>
              <a:t>28. 05. 2020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5282DE20-361A-4CCA-9466-7CB60470A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57B617A5-FF9B-45F3-A6CA-5200949B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227A-0192-4FE3-A669-94923AFF66C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4796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865A25F-94CB-4F49-B6BE-FE8D95AC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35C0AF54-A25F-4C59-8BC8-895D38C5F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B675B837-BD9D-425A-895F-3F688EC88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BE08-620A-41BD-B9C5-CFD29D40D0B6}" type="datetimeFigureOut">
              <a:rPr lang="sl-SI" smtClean="0"/>
              <a:pPr/>
              <a:t>28. 05. 2020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BA91372C-C997-4266-BA7C-A93406AF8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AAF3A4BF-CA07-41AD-89CD-6AF9DC24C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227A-0192-4FE3-A669-94923AFF66C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38637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41F9D17-E35D-43B2-8D39-AAD9CF40F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xmlns="" id="{6D668F46-36DF-413B-8210-7D311EDF6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7C78D420-10D5-4662-9AD2-E3CE474E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BE08-620A-41BD-B9C5-CFD29D40D0B6}" type="datetimeFigureOut">
              <a:rPr lang="sl-SI" smtClean="0"/>
              <a:pPr/>
              <a:t>28. 05. 2020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3040186B-3AE1-4EFB-9809-5491013C9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AF0604B3-AFF1-409E-93F8-C7018388C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227A-0192-4FE3-A669-94923AFF66C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075612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F1AEF90-EAB4-4702-A49B-8B6491948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D5E76360-1221-4959-AF3A-49E41FF243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xmlns="" id="{F2DCF700-CFB5-46FA-B3DD-5BEFA3806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xmlns="" id="{BB67BDF5-0B3E-44DA-A488-91DAE202B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BE08-620A-41BD-B9C5-CFD29D40D0B6}" type="datetimeFigureOut">
              <a:rPr lang="sl-SI" smtClean="0"/>
              <a:pPr/>
              <a:t>28. 05. 2020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xmlns="" id="{F9256F9F-435D-48CA-B3DF-6651F5158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xmlns="" id="{27CECCA5-A003-4F11-B32C-05DCCD008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227A-0192-4FE3-A669-94923AFF66C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17641360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A421ADB-A326-4CFB-A333-F63BC9672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xmlns="" id="{73B1249D-5032-44BE-BFD8-7CF253B46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xmlns="" id="{66F31C75-8E5E-4D76-981B-C2D6624E8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xmlns="" id="{3C92ABC2-ECC3-4FF9-B4BD-817D6DCEFF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xmlns="" id="{6F24CD54-8DD3-449F-987C-1E31629EE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xmlns="" id="{D8E47A7C-1174-43CE-8424-5DCF0D126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BE08-620A-41BD-B9C5-CFD29D40D0B6}" type="datetimeFigureOut">
              <a:rPr lang="sl-SI" smtClean="0"/>
              <a:pPr/>
              <a:t>28. 05. 2020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xmlns="" id="{0DB3C54C-F9E4-4069-A1D2-6F23D1B08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xmlns="" id="{0A3A2B4F-4615-41AA-ACAA-435E37388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227A-0192-4FE3-A669-94923AFF66C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60556873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A8CA98E-3BF2-4274-8E01-F5CBA5898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xmlns="" id="{634D4145-70B7-4E2E-80A0-182B60E0E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BE08-620A-41BD-B9C5-CFD29D40D0B6}" type="datetimeFigureOut">
              <a:rPr lang="sl-SI" smtClean="0"/>
              <a:pPr/>
              <a:t>28. 05. 2020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xmlns="" id="{A2C48AD4-DCED-43FA-BDE5-799A2848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xmlns="" id="{94140391-A3F4-41F0-B20D-0509A8BBB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227A-0192-4FE3-A669-94923AFF66C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642835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xmlns="" id="{ED37B329-9D71-42FB-B31A-BE5E62D9A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BE08-620A-41BD-B9C5-CFD29D40D0B6}" type="datetimeFigureOut">
              <a:rPr lang="sl-SI" smtClean="0"/>
              <a:pPr/>
              <a:t>28. 05. 2020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xmlns="" id="{753A3B8C-76CF-48E5-B8A7-C6248DE7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xmlns="" id="{EA4331D6-4D2A-4F88-86FD-91169D86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227A-0192-4FE3-A669-94923AFF66C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60113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F971E31-C4F1-4524-B3F0-0FCB8E442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BBD1AF78-47B2-4B71-BD38-F5C789E92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xmlns="" id="{4A0D9819-38B9-420E-8424-07AB62D15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xmlns="" id="{48F7888E-0894-48D4-A805-B4A84DCB5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BE08-620A-41BD-B9C5-CFD29D40D0B6}" type="datetimeFigureOut">
              <a:rPr lang="sl-SI" smtClean="0"/>
              <a:pPr/>
              <a:t>28. 05. 2020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xmlns="" id="{4D5ADC51-99EA-45C2-97BF-189432867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xmlns="" id="{B5EA2F90-D3AD-4C5D-8EB6-6F3097551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227A-0192-4FE3-A669-94923AFF66C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8894846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1D46C14-1FCC-4CFA-8AEB-4CB28DC20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xmlns="" id="{D6209890-F241-492E-A1BA-B651DCC09F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xmlns="" id="{F56181D4-0F05-4771-9F8E-AB9456116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xmlns="" id="{21CBC930-6326-481C-892B-E9B20FDAE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BE08-620A-41BD-B9C5-CFD29D40D0B6}" type="datetimeFigureOut">
              <a:rPr lang="sl-SI" smtClean="0"/>
              <a:pPr/>
              <a:t>28. 05. 2020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xmlns="" id="{3F8632B3-5A1D-4DB8-A795-5577890E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xmlns="" id="{E949A901-8C66-4C12-966C-0C083A0D0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227A-0192-4FE3-A669-94923AFF66C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545770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xmlns="" id="{073A82F8-7022-4F5B-A063-91EF278AC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xmlns="" id="{DFAF9DC1-8745-4AA9-8F0B-FE5848B15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3C704C46-67DA-4751-B5AF-190F9BE835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9BE08-620A-41BD-B9C5-CFD29D40D0B6}" type="datetimeFigureOut">
              <a:rPr lang="sl-SI" smtClean="0"/>
              <a:pPr/>
              <a:t>28. 05. 2020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BD217C63-AC50-478C-BFAE-3B0C38DDD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D8FBDA8C-94D6-42DF-9B6B-7CE5C34B4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2227A-0192-4FE3-A669-94923AFF66C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08320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9.mp3"/><Relationship Id="rId5" Type="http://schemas.openxmlformats.org/officeDocument/2006/relationships/image" Target="../media/image4.png"/><Relationship Id="rId4" Type="http://schemas.microsoft.com/office/2007/relationships/media" Target="../media/media9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0.mp3"/><Relationship Id="rId5" Type="http://schemas.openxmlformats.org/officeDocument/2006/relationships/image" Target="../media/image4.png"/><Relationship Id="rId4" Type="http://schemas.microsoft.com/office/2007/relationships/media" Target="../media/media10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5" Type="http://schemas.openxmlformats.org/officeDocument/2006/relationships/image" Target="../media/image4.png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5" Type="http://schemas.openxmlformats.org/officeDocument/2006/relationships/image" Target="../media/image4.png"/><Relationship Id="rId4" Type="http://schemas.microsoft.com/office/2007/relationships/media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3.mp3"/><Relationship Id="rId5" Type="http://schemas.openxmlformats.org/officeDocument/2006/relationships/image" Target="../media/image4.png"/><Relationship Id="rId4" Type="http://schemas.microsoft.com/office/2007/relationships/media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4.mp3"/><Relationship Id="rId5" Type="http://schemas.openxmlformats.org/officeDocument/2006/relationships/image" Target="../media/image4.png"/><Relationship Id="rId4" Type="http://schemas.microsoft.com/office/2007/relationships/media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5.mp3"/><Relationship Id="rId5" Type="http://schemas.openxmlformats.org/officeDocument/2006/relationships/image" Target="../media/image4.png"/><Relationship Id="rId4" Type="http://schemas.microsoft.com/office/2007/relationships/media" Target="../media/media5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6.mp3"/><Relationship Id="rId5" Type="http://schemas.openxmlformats.org/officeDocument/2006/relationships/image" Target="../media/image4.png"/><Relationship Id="rId4" Type="http://schemas.microsoft.com/office/2007/relationships/media" Target="../media/media6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7.mp3"/><Relationship Id="rId5" Type="http://schemas.openxmlformats.org/officeDocument/2006/relationships/image" Target="../media/image4.png"/><Relationship Id="rId4" Type="http://schemas.microsoft.com/office/2007/relationships/media" Target="../media/media7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8.mp3"/><Relationship Id="rId5" Type="http://schemas.openxmlformats.org/officeDocument/2006/relationships/image" Target="../media/image4.png"/><Relationship Id="rId4" Type="http://schemas.microsoft.com/office/2007/relationships/media" Target="../media/media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xmlns="" id="{17E4CB4B-F27A-4A3E-A637-B35F72D71E67}"/>
              </a:ext>
            </a:extLst>
          </p:cNvPr>
          <p:cNvSpPr txBox="1"/>
          <p:nvPr/>
        </p:nvSpPr>
        <p:spPr>
          <a:xfrm>
            <a:off x="3326218" y="667193"/>
            <a:ext cx="553956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Univerza v Ljubljani, </a:t>
            </a:r>
            <a:r>
              <a:rPr lang="sl-SI" dirty="0" err="1"/>
              <a:t>Pef</a:t>
            </a:r>
            <a:endParaRPr lang="sl-SI" dirty="0"/>
          </a:p>
          <a:p>
            <a:pPr algn="ctr"/>
            <a:r>
              <a:rPr lang="sl-SI" dirty="0"/>
              <a:t>Poučevanje, smer Likovna pedagogika</a:t>
            </a:r>
          </a:p>
          <a:p>
            <a:pPr algn="ctr"/>
            <a:r>
              <a:rPr lang="sl-SI" dirty="0"/>
              <a:t> </a:t>
            </a:r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 </a:t>
            </a:r>
          </a:p>
          <a:p>
            <a:endParaRPr lang="sl-SI" dirty="0"/>
          </a:p>
          <a:p>
            <a:endParaRPr lang="sl-SI" dirty="0"/>
          </a:p>
          <a:p>
            <a:pPr algn="ctr"/>
            <a:r>
              <a:rPr lang="sl-SI" sz="5600" b="1" dirty="0"/>
              <a:t>  </a:t>
            </a:r>
            <a:r>
              <a:rPr lang="sl-SI" sz="5600" dirty="0"/>
              <a:t>ZVOK RISBE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Predmet: Glasbena ustvarjalnost z improvizacijo, </a:t>
            </a:r>
          </a:p>
          <a:p>
            <a:r>
              <a:rPr lang="sl-SI" dirty="0"/>
              <a:t>	izr. prof. Jež Brezavšček Brina</a:t>
            </a:r>
          </a:p>
          <a:p>
            <a:r>
              <a:rPr lang="sl-SI" dirty="0"/>
              <a:t>Študentka: Tanja Rudolf</a:t>
            </a:r>
          </a:p>
          <a:p>
            <a:endParaRPr lang="sl-SI" dirty="0"/>
          </a:p>
          <a:p>
            <a:pPr algn="ctr"/>
            <a:r>
              <a:rPr lang="sl-SI" dirty="0"/>
              <a:t>Maj, 2020</a:t>
            </a:r>
          </a:p>
        </p:txBody>
      </p:sp>
      <p:pic>
        <p:nvPicPr>
          <p:cNvPr id="4" name="Slika 3" descr="Slika, ki vsebuje besede glavnik, predmet&#10;&#10;Opis je samodejno ustvarjen">
            <a:extLst>
              <a:ext uri="{FF2B5EF4-FFF2-40B4-BE49-F238E27FC236}">
                <a16:creationId xmlns:a16="http://schemas.microsoft.com/office/drawing/2014/main" xmlns="" id="{F131125C-E82E-4E29-BBF2-761C35AD2D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8927" y="0"/>
            <a:ext cx="6858000" cy="6858000"/>
          </a:xfrm>
          <a:prstGeom prst="rect">
            <a:avLst/>
          </a:prstGeom>
        </p:spPr>
      </p:pic>
      <p:pic>
        <p:nvPicPr>
          <p:cNvPr id="6" name="Slika 5" descr="Slika, ki vsebuje besede nepremičen, knjiga, svinčnik, računalnik&#10;&#10;Opis je samodejno ustvarjen">
            <a:extLst>
              <a:ext uri="{FF2B5EF4-FFF2-40B4-BE49-F238E27FC236}">
                <a16:creationId xmlns:a16="http://schemas.microsoft.com/office/drawing/2014/main" xmlns="" id="{AE160A81-4B2F-4DFB-A80C-F5F4A2333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4364225" y="1125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380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xmlns="" id="{4F2B9596-82EF-4A88-AA43-DBD895F8EC8F}"/>
              </a:ext>
            </a:extLst>
          </p:cNvPr>
          <p:cNvSpPr txBox="1"/>
          <p:nvPr/>
        </p:nvSpPr>
        <p:spPr>
          <a:xfrm>
            <a:off x="6096000" y="40204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err="1"/>
              <a:t>Zvok_voda</a:t>
            </a:r>
            <a:r>
              <a:rPr lang="sl-SI" dirty="0"/>
              <a:t> in čopič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58251006-E3AD-4C44-AC1D-BFD6A10EB6C2}"/>
              </a:ext>
            </a:extLst>
          </p:cNvPr>
          <p:cNvSpPr txBox="1"/>
          <p:nvPr/>
        </p:nvSpPr>
        <p:spPr>
          <a:xfrm>
            <a:off x="10809901" y="5845691"/>
            <a:ext cx="927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5 sek.</a:t>
            </a:r>
          </a:p>
        </p:txBody>
      </p:sp>
      <p:pic>
        <p:nvPicPr>
          <p:cNvPr id="8" name="Slika 7" descr="Slika, ki vsebuje besede notranji, miza, sedeče, plošča&#10;&#10;Opis je samodejno ustvarjen">
            <a:extLst>
              <a:ext uri="{FF2B5EF4-FFF2-40B4-BE49-F238E27FC236}">
                <a16:creationId xmlns:a16="http://schemas.microsoft.com/office/drawing/2014/main" xmlns="" id="{AE07C2E2-6F54-48F0-A649-0DA8D96EF1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237" y="0"/>
            <a:ext cx="4591775" cy="6858000"/>
          </a:xfrm>
          <a:prstGeom prst="rect">
            <a:avLst/>
          </a:prstGeom>
        </p:spPr>
      </p:pic>
      <p:pic>
        <p:nvPicPr>
          <p:cNvPr id="2" name="Tanja R  200126_0033">
            <a:hlinkClick r:id="" action="ppaction://media"/>
            <a:extLst>
              <a:ext uri="{FF2B5EF4-FFF2-40B4-BE49-F238E27FC236}">
                <a16:creationId xmlns:a16="http://schemas.microsoft.com/office/drawing/2014/main" xmlns="" id="{CB083739-EC52-4087-99A3-DAF640D5F6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093325" y="58525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09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ženska, hrana&#10;&#10;Opis je samodejno ustvarjen">
            <a:extLst>
              <a:ext uri="{FF2B5EF4-FFF2-40B4-BE49-F238E27FC236}">
                <a16:creationId xmlns:a16="http://schemas.microsoft.com/office/drawing/2014/main" xmlns="" id="{41B62ECA-C431-4044-97AD-06B0CFC00A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041" y="0"/>
            <a:ext cx="4734658" cy="6858000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91DD6F63-AC86-475F-9446-8F09A1D724E7}"/>
              </a:ext>
            </a:extLst>
          </p:cNvPr>
          <p:cNvSpPr txBox="1"/>
          <p:nvPr/>
        </p:nvSpPr>
        <p:spPr>
          <a:xfrm>
            <a:off x="6096000" y="370146"/>
            <a:ext cx="4447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„Barvna risba“</a:t>
            </a:r>
          </a:p>
          <a:p>
            <a:r>
              <a:rPr lang="sl-SI" dirty="0"/>
              <a:t>Risba z vodotopnimi barvnimi svinčniki, 2020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xmlns="" id="{479F64CA-5E18-4377-A672-8E31BBD199DD}"/>
              </a:ext>
            </a:extLst>
          </p:cNvPr>
          <p:cNvSpPr txBox="1"/>
          <p:nvPr/>
        </p:nvSpPr>
        <p:spPr>
          <a:xfrm>
            <a:off x="10809901" y="5845691"/>
            <a:ext cx="927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35 sek.</a:t>
            </a:r>
          </a:p>
        </p:txBody>
      </p:sp>
      <p:pic>
        <p:nvPicPr>
          <p:cNvPr id="2" name="Tanja R  200126_0036">
            <a:hlinkClick r:id="" action="ppaction://media"/>
            <a:extLst>
              <a:ext uri="{FF2B5EF4-FFF2-40B4-BE49-F238E27FC236}">
                <a16:creationId xmlns:a16="http://schemas.microsoft.com/office/drawing/2014/main" xmlns="" id="{6F3484B2-F1A8-4174-B981-2159F32378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093325" y="58552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327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50E39C59-558B-434D-975B-A9B06CA61FDD}"/>
              </a:ext>
            </a:extLst>
          </p:cNvPr>
          <p:cNvSpPr txBox="1"/>
          <p:nvPr/>
        </p:nvSpPr>
        <p:spPr>
          <a:xfrm>
            <a:off x="9845749" y="472559"/>
            <a:ext cx="2133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/>
              <a:t>Zvok_kratke</a:t>
            </a:r>
            <a:r>
              <a:rPr lang="sl-SI" dirty="0"/>
              <a:t> poteze</a:t>
            </a:r>
          </a:p>
        </p:txBody>
      </p:sp>
      <p:pic>
        <p:nvPicPr>
          <p:cNvPr id="11" name="Slika 10" descr="Slika, ki vsebuje besede zunanje, letenje, tabla, čreda&#10;&#10;Opis je samodejno ustvarjen">
            <a:extLst>
              <a:ext uri="{FF2B5EF4-FFF2-40B4-BE49-F238E27FC236}">
                <a16:creationId xmlns:a16="http://schemas.microsoft.com/office/drawing/2014/main" xmlns="" id="{D7DE2412-80DC-4E37-8FE3-01FE988688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872" y="446567"/>
            <a:ext cx="9494077" cy="5964865"/>
          </a:xfrm>
          <a:prstGeom prst="rect">
            <a:avLst/>
          </a:prstGeom>
        </p:spPr>
      </p:pic>
      <p:pic>
        <p:nvPicPr>
          <p:cNvPr id="2" name="Tanja R Zvok 1">
            <a:hlinkClick r:id="" action="ppaction://media"/>
            <a:extLst>
              <a:ext uri="{FF2B5EF4-FFF2-40B4-BE49-F238E27FC236}">
                <a16:creationId xmlns:a16="http://schemas.microsoft.com/office/drawing/2014/main" xmlns="" id="{9DB51A7E-73C5-4279-A2BA-D5A83C37DC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102850" y="5845691"/>
            <a:ext cx="406400" cy="406400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D5E49F8F-9872-4B2F-A100-B918685AF1A5}"/>
              </a:ext>
            </a:extLst>
          </p:cNvPr>
          <p:cNvSpPr txBox="1"/>
          <p:nvPr/>
        </p:nvSpPr>
        <p:spPr>
          <a:xfrm>
            <a:off x="10809901" y="5845691"/>
            <a:ext cx="927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18 sek.</a:t>
            </a:r>
          </a:p>
        </p:txBody>
      </p:sp>
    </p:spTree>
    <p:extLst>
      <p:ext uri="{BB962C8B-B14F-4D97-AF65-F5344CB8AC3E}">
        <p14:creationId xmlns:p14="http://schemas.microsoft.com/office/powerpoint/2010/main" xmlns="" val="423774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xmlns="" id="{B22C31B8-43D9-4822-A184-AAF54F75A029}"/>
              </a:ext>
            </a:extLst>
          </p:cNvPr>
          <p:cNvSpPr txBox="1"/>
          <p:nvPr/>
        </p:nvSpPr>
        <p:spPr>
          <a:xfrm>
            <a:off x="9845749" y="472559"/>
            <a:ext cx="2133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/>
              <a:t>Zvok_široke</a:t>
            </a:r>
            <a:r>
              <a:rPr lang="sl-SI" dirty="0"/>
              <a:t> črte</a:t>
            </a:r>
          </a:p>
        </p:txBody>
      </p:sp>
      <p:pic>
        <p:nvPicPr>
          <p:cNvPr id="8" name="Slika 7" descr="Slika, ki vsebuje besede zunanje, trava, voda, moški&#10;&#10;Opis je samodejno ustvarjen">
            <a:extLst>
              <a:ext uri="{FF2B5EF4-FFF2-40B4-BE49-F238E27FC236}">
                <a16:creationId xmlns:a16="http://schemas.microsoft.com/office/drawing/2014/main" xmlns="" id="{037B8EA5-AF54-4551-823B-6545CD2E82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872" y="438563"/>
            <a:ext cx="9494077" cy="5980873"/>
          </a:xfrm>
          <a:prstGeom prst="rect">
            <a:avLst/>
          </a:prstGeom>
        </p:spPr>
      </p:pic>
      <p:pic>
        <p:nvPicPr>
          <p:cNvPr id="2" name="Tanja R Zvok 2">
            <a:hlinkClick r:id="" action="ppaction://media"/>
            <a:extLst>
              <a:ext uri="{FF2B5EF4-FFF2-40B4-BE49-F238E27FC236}">
                <a16:creationId xmlns:a16="http://schemas.microsoft.com/office/drawing/2014/main" xmlns="" id="{2A1BE9F3-0B3D-49CC-9E3B-84FAB6A464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093325" y="5855216"/>
            <a:ext cx="406400" cy="406400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0823B2FB-BF02-4B39-BC9E-CFFB6AE0163E}"/>
              </a:ext>
            </a:extLst>
          </p:cNvPr>
          <p:cNvSpPr txBox="1"/>
          <p:nvPr/>
        </p:nvSpPr>
        <p:spPr>
          <a:xfrm>
            <a:off x="10809901" y="5845691"/>
            <a:ext cx="927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18 sek.</a:t>
            </a:r>
          </a:p>
        </p:txBody>
      </p:sp>
    </p:spTree>
    <p:extLst>
      <p:ext uri="{BB962C8B-B14F-4D97-AF65-F5344CB8AC3E}">
        <p14:creationId xmlns:p14="http://schemas.microsoft.com/office/powerpoint/2010/main" xmlns="" val="194474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xmlns="" id="{390092F9-3D49-4F57-9E76-DA1AC2BB2378}"/>
              </a:ext>
            </a:extLst>
          </p:cNvPr>
          <p:cNvSpPr txBox="1"/>
          <p:nvPr/>
        </p:nvSpPr>
        <p:spPr>
          <a:xfrm>
            <a:off x="9845749" y="472559"/>
            <a:ext cx="2133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/>
              <a:t>Zvok_spirale</a:t>
            </a:r>
            <a:endParaRPr lang="sl-SI" dirty="0"/>
          </a:p>
        </p:txBody>
      </p:sp>
      <p:pic>
        <p:nvPicPr>
          <p:cNvPr id="6" name="Slika 5" descr="Slika, ki vsebuje besede bela, ploskev&#10;&#10;Opis je samodejno ustvarjen">
            <a:extLst>
              <a:ext uri="{FF2B5EF4-FFF2-40B4-BE49-F238E27FC236}">
                <a16:creationId xmlns:a16="http://schemas.microsoft.com/office/drawing/2014/main" xmlns="" id="{C2297843-9DDB-4D25-A185-CFEB462242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872" y="472559"/>
            <a:ext cx="9494077" cy="5964866"/>
          </a:xfrm>
          <a:prstGeom prst="rect">
            <a:avLst/>
          </a:prstGeom>
        </p:spPr>
      </p:pic>
      <p:pic>
        <p:nvPicPr>
          <p:cNvPr id="4" name="Tanja R Zvok 4">
            <a:hlinkClick r:id="" action="ppaction://media"/>
            <a:extLst>
              <a:ext uri="{FF2B5EF4-FFF2-40B4-BE49-F238E27FC236}">
                <a16:creationId xmlns:a16="http://schemas.microsoft.com/office/drawing/2014/main" xmlns="" id="{BF231D4A-8BEF-461D-947D-26B673BA66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105988" y="5854700"/>
            <a:ext cx="406400" cy="406400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2D0E5235-A010-4EE5-8C14-271B5A23EA75}"/>
              </a:ext>
            </a:extLst>
          </p:cNvPr>
          <p:cNvSpPr txBox="1"/>
          <p:nvPr/>
        </p:nvSpPr>
        <p:spPr>
          <a:xfrm>
            <a:off x="10809901" y="5845691"/>
            <a:ext cx="927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10 sek.</a:t>
            </a:r>
          </a:p>
        </p:txBody>
      </p:sp>
    </p:spTree>
    <p:extLst>
      <p:ext uri="{BB962C8B-B14F-4D97-AF65-F5344CB8AC3E}">
        <p14:creationId xmlns:p14="http://schemas.microsoft.com/office/powerpoint/2010/main" xmlns="" val="341453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42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A9841CCF-0D49-4B62-BF2F-800A0E58E4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277" y="143761"/>
            <a:ext cx="6620128" cy="6570478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xmlns="" id="{41DD3E61-19C0-40DA-A26B-ECDF2A224D38}"/>
              </a:ext>
            </a:extLst>
          </p:cNvPr>
          <p:cNvSpPr txBox="1"/>
          <p:nvPr/>
        </p:nvSpPr>
        <p:spPr>
          <a:xfrm>
            <a:off x="7724775" y="657225"/>
            <a:ext cx="3407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„Sanje“</a:t>
            </a:r>
          </a:p>
          <a:p>
            <a:r>
              <a:rPr lang="sl-SI" dirty="0"/>
              <a:t>Risba z grafitnim svinčnikom, 2020</a:t>
            </a:r>
          </a:p>
        </p:txBody>
      </p:sp>
      <p:pic>
        <p:nvPicPr>
          <p:cNvPr id="5" name="Tanja R Zvok sanje">
            <a:hlinkClick r:id="" action="ppaction://media"/>
            <a:extLst>
              <a:ext uri="{FF2B5EF4-FFF2-40B4-BE49-F238E27FC236}">
                <a16:creationId xmlns:a16="http://schemas.microsoft.com/office/drawing/2014/main" xmlns="" id="{B43DBBF4-AF74-49DE-AFBD-C63AFCB51B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102850" y="5861050"/>
            <a:ext cx="406400" cy="406400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637BF8C3-0DB0-4793-8431-CAE759F97142}"/>
              </a:ext>
            </a:extLst>
          </p:cNvPr>
          <p:cNvSpPr txBox="1"/>
          <p:nvPr/>
        </p:nvSpPr>
        <p:spPr>
          <a:xfrm>
            <a:off x="10809901" y="5845691"/>
            <a:ext cx="927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44 sek.</a:t>
            </a:r>
          </a:p>
        </p:txBody>
      </p:sp>
    </p:spTree>
    <p:extLst>
      <p:ext uri="{BB962C8B-B14F-4D97-AF65-F5344CB8AC3E}">
        <p14:creationId xmlns:p14="http://schemas.microsoft.com/office/powerpoint/2010/main" xmlns="" val="301846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xmlns="" id="{9BB56FC3-D134-4242-A86E-66279A469A77}"/>
              </a:ext>
            </a:extLst>
          </p:cNvPr>
          <p:cNvSpPr txBox="1"/>
          <p:nvPr/>
        </p:nvSpPr>
        <p:spPr>
          <a:xfrm>
            <a:off x="6300012" y="274453"/>
            <a:ext cx="2503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err="1"/>
              <a:t>Zvok_mešanja</a:t>
            </a:r>
            <a:r>
              <a:rPr lang="sl-SI" dirty="0"/>
              <a:t> dveh barv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71656C16-DF4F-44BE-90CE-831C73F9AA86}"/>
              </a:ext>
            </a:extLst>
          </p:cNvPr>
          <p:cNvSpPr txBox="1"/>
          <p:nvPr/>
        </p:nvSpPr>
        <p:spPr>
          <a:xfrm>
            <a:off x="10809901" y="5845691"/>
            <a:ext cx="927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19 sek.</a:t>
            </a:r>
          </a:p>
        </p:txBody>
      </p:sp>
      <p:pic>
        <p:nvPicPr>
          <p:cNvPr id="8" name="Slika 7" descr="Slika, ki vsebuje besede žival&#10;&#10;Opis je samodejno ustvarjen">
            <a:extLst>
              <a:ext uri="{FF2B5EF4-FFF2-40B4-BE49-F238E27FC236}">
                <a16:creationId xmlns:a16="http://schemas.microsoft.com/office/drawing/2014/main" xmlns="" id="{F48A2C8A-3291-4AE0-B1BD-90C9D825D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724" y="0"/>
            <a:ext cx="5820276" cy="6858000"/>
          </a:xfrm>
          <a:prstGeom prst="rect">
            <a:avLst/>
          </a:prstGeom>
        </p:spPr>
      </p:pic>
      <p:pic>
        <p:nvPicPr>
          <p:cNvPr id="3" name="Tanja R  200126_0026">
            <a:hlinkClick r:id="" action="ppaction://media"/>
            <a:extLst>
              <a:ext uri="{FF2B5EF4-FFF2-40B4-BE49-F238E27FC236}">
                <a16:creationId xmlns:a16="http://schemas.microsoft.com/office/drawing/2014/main" xmlns="" id="{49831074-5B6E-47B9-909D-27344C2BB7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102850" y="58552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218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xmlns="" id="{1E1585E2-B254-43B9-BC37-AA88CFCF7731}"/>
              </a:ext>
            </a:extLst>
          </p:cNvPr>
          <p:cNvSpPr txBox="1"/>
          <p:nvPr/>
        </p:nvSpPr>
        <p:spPr>
          <a:xfrm>
            <a:off x="6096000" y="306351"/>
            <a:ext cx="1272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err="1"/>
              <a:t>Zvok_valovi</a:t>
            </a:r>
            <a:endParaRPr lang="sl-SI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D13CDF98-62D5-43EC-B42A-286609C78EE8}"/>
              </a:ext>
            </a:extLst>
          </p:cNvPr>
          <p:cNvSpPr txBox="1"/>
          <p:nvPr/>
        </p:nvSpPr>
        <p:spPr>
          <a:xfrm>
            <a:off x="10809901" y="5845691"/>
            <a:ext cx="927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17 sek.</a:t>
            </a:r>
          </a:p>
        </p:txBody>
      </p:sp>
      <p:pic>
        <p:nvPicPr>
          <p:cNvPr id="8" name="Slika 7" descr="Slika, ki vsebuje besede besedilo&#10;&#10;Opis je samodejno ustvarjen">
            <a:extLst>
              <a:ext uri="{FF2B5EF4-FFF2-40B4-BE49-F238E27FC236}">
                <a16:creationId xmlns:a16="http://schemas.microsoft.com/office/drawing/2014/main" xmlns="" id="{A8D9DE75-A7D6-48AA-B969-537C8B564B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734745" y="1313124"/>
            <a:ext cx="6858000" cy="4231748"/>
          </a:xfrm>
          <a:prstGeom prst="rect">
            <a:avLst/>
          </a:prstGeom>
        </p:spPr>
      </p:pic>
      <p:pic>
        <p:nvPicPr>
          <p:cNvPr id="2" name="Tanja R  200126_0027">
            <a:hlinkClick r:id="" action="ppaction://media"/>
            <a:extLst>
              <a:ext uri="{FF2B5EF4-FFF2-40B4-BE49-F238E27FC236}">
                <a16:creationId xmlns:a16="http://schemas.microsoft.com/office/drawing/2014/main" xmlns="" id="{228FE1DD-42B7-4A6C-9178-612DEEF10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093325" y="58562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21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6848E308-BE1B-4595-B262-7A6DFA614FC3}"/>
              </a:ext>
            </a:extLst>
          </p:cNvPr>
          <p:cNvSpPr txBox="1"/>
          <p:nvPr/>
        </p:nvSpPr>
        <p:spPr>
          <a:xfrm>
            <a:off x="6096000" y="370147"/>
            <a:ext cx="380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err="1"/>
              <a:t>Zvok_barvni</a:t>
            </a:r>
            <a:r>
              <a:rPr lang="sl-SI" dirty="0"/>
              <a:t> svinčnik na mokri podlagi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xmlns="" id="{69B80033-0F1F-40F2-ADD8-F6257F7D4D9B}"/>
              </a:ext>
            </a:extLst>
          </p:cNvPr>
          <p:cNvSpPr txBox="1"/>
          <p:nvPr/>
        </p:nvSpPr>
        <p:spPr>
          <a:xfrm>
            <a:off x="10809901" y="5845691"/>
            <a:ext cx="927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10 sek.</a:t>
            </a:r>
          </a:p>
        </p:txBody>
      </p:sp>
      <p:pic>
        <p:nvPicPr>
          <p:cNvPr id="12" name="Slika 11" descr="Slika, ki vsebuje besede zavesa&#10;&#10;Opis je samodejno ustvarjen">
            <a:extLst>
              <a:ext uri="{FF2B5EF4-FFF2-40B4-BE49-F238E27FC236}">
                <a16:creationId xmlns:a16="http://schemas.microsoft.com/office/drawing/2014/main" xmlns="" id="{4847810E-0D6D-4FFC-A329-AC45DA744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410" y="0"/>
            <a:ext cx="4140030" cy="6858000"/>
          </a:xfrm>
          <a:prstGeom prst="rect">
            <a:avLst/>
          </a:prstGeom>
        </p:spPr>
      </p:pic>
      <p:pic>
        <p:nvPicPr>
          <p:cNvPr id="2" name="Tanja R  200126_0029">
            <a:hlinkClick r:id="" action="ppaction://media"/>
            <a:extLst>
              <a:ext uri="{FF2B5EF4-FFF2-40B4-BE49-F238E27FC236}">
                <a16:creationId xmlns:a16="http://schemas.microsoft.com/office/drawing/2014/main" xmlns="" id="{D2453474-7856-4276-B252-A561564730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102850" y="58552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626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xmlns="" id="{339B06FB-25C6-4071-877C-F34BD19082C8}"/>
              </a:ext>
            </a:extLst>
          </p:cNvPr>
          <p:cNvSpPr txBox="1"/>
          <p:nvPr/>
        </p:nvSpPr>
        <p:spPr>
          <a:xfrm>
            <a:off x="6096000" y="391411"/>
            <a:ext cx="2036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err="1"/>
              <a:t>Zvok_risanje</a:t>
            </a:r>
            <a:r>
              <a:rPr lang="sl-SI" dirty="0"/>
              <a:t> obraza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158272F4-6CD0-4A95-8B3F-FCDB935E79A2}"/>
              </a:ext>
            </a:extLst>
          </p:cNvPr>
          <p:cNvSpPr txBox="1"/>
          <p:nvPr/>
        </p:nvSpPr>
        <p:spPr>
          <a:xfrm>
            <a:off x="10809901" y="5845691"/>
            <a:ext cx="927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18 sek.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4D2AC5AC-B0C1-4732-BE4B-554BAB4811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312" y="0"/>
            <a:ext cx="3857625" cy="6858000"/>
          </a:xfrm>
          <a:prstGeom prst="rect">
            <a:avLst/>
          </a:prstGeom>
        </p:spPr>
      </p:pic>
      <p:pic>
        <p:nvPicPr>
          <p:cNvPr id="2" name="Tanja R  200126_0031">
            <a:hlinkClick r:id="" action="ppaction://media"/>
            <a:extLst>
              <a:ext uri="{FF2B5EF4-FFF2-40B4-BE49-F238E27FC236}">
                <a16:creationId xmlns:a16="http://schemas.microsoft.com/office/drawing/2014/main" xmlns="" id="{69748029-89AB-4DF5-BAA4-5E2BA2DC79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102850" y="58552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715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B66F4CD8503E49B081465910CB410A" ma:contentTypeVersion="3" ma:contentTypeDescription="Create a new document." ma:contentTypeScope="" ma:versionID="941f31dfe60345fea2ca61d4aaa448f4">
  <xsd:schema xmlns:xsd="http://www.w3.org/2001/XMLSchema" xmlns:xs="http://www.w3.org/2001/XMLSchema" xmlns:p="http://schemas.microsoft.com/office/2006/metadata/properties" xmlns:ns2="8a20d0f7-c1b0-4177-b977-01023cd60fe2" targetNamespace="http://schemas.microsoft.com/office/2006/metadata/properties" ma:root="true" ma:fieldsID="d4a5f8c920911d8e59865139b9d21778" ns2:_="">
    <xsd:import namespace="8a20d0f7-c1b0-4177-b977-01023cd60f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20d0f7-c1b0-4177-b977-01023cd60f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0FC939B-42C5-4396-8057-DE12B3BB9CC0}"/>
</file>

<file path=customXml/itemProps2.xml><?xml version="1.0" encoding="utf-8"?>
<ds:datastoreItem xmlns:ds="http://schemas.openxmlformats.org/officeDocument/2006/customXml" ds:itemID="{FDB64BA9-E9DC-4132-A316-B250A0BB7F4C}"/>
</file>

<file path=customXml/itemProps3.xml><?xml version="1.0" encoding="utf-8"?>
<ds:datastoreItem xmlns:ds="http://schemas.openxmlformats.org/officeDocument/2006/customXml" ds:itemID="{24D4DEDA-9BD4-4F4B-94C7-432F0DEF93A0}"/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210</TotalTime>
  <Words>79</Words>
  <Application>Microsoft Office PowerPoint</Application>
  <PresentationFormat>Po meri</PresentationFormat>
  <Paragraphs>41</Paragraphs>
  <Slides>11</Slides>
  <Notes>0</Notes>
  <HiddenSlides>0</HiddenSlides>
  <MMClips>10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2" baseType="lpstr">
      <vt:lpstr>Officeova tema</vt:lpstr>
      <vt:lpstr>Diapozitiv 1</vt:lpstr>
      <vt:lpstr>Diapozitiv 2</vt:lpstr>
      <vt:lpstr>Diapozitiv 3</vt:lpstr>
      <vt:lpstr>Diapozitiv 4</vt:lpstr>
      <vt:lpstr>Diapozitiv 5</vt:lpstr>
      <vt:lpstr>Diapozitiv 6</vt:lpstr>
      <vt:lpstr>Diapozitiv 7</vt:lpstr>
      <vt:lpstr>Diapozitiv 8</vt:lpstr>
      <vt:lpstr>Diapozitiv 9</vt:lpstr>
      <vt:lpstr>Diapozitiv 10</vt:lpstr>
      <vt:lpstr>Diapozitiv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Rudolf, Tanja</dc:creator>
  <cp:lastModifiedBy>Brina Jez</cp:lastModifiedBy>
  <cp:revision>18</cp:revision>
  <dcterms:created xsi:type="dcterms:W3CDTF">2020-04-24T10:16:38Z</dcterms:created>
  <dcterms:modified xsi:type="dcterms:W3CDTF">2020-05-28T18:45:43Z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0x01010048B66F4CD8503E49B081465910CB410A</vt:lpwstr>
  </property>
</Properties>
</file>