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56" r:id="rId2"/>
    <p:sldId id="507" r:id="rId3"/>
    <p:sldId id="278" r:id="rId4"/>
    <p:sldId id="279" r:id="rId5"/>
    <p:sldId id="380" r:id="rId6"/>
    <p:sldId id="389" r:id="rId7"/>
    <p:sldId id="506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9" r:id="rId19"/>
    <p:sldId id="520" r:id="rId20"/>
    <p:sldId id="521" r:id="rId21"/>
    <p:sldId id="518" r:id="rId22"/>
    <p:sldId id="522" r:id="rId23"/>
    <p:sldId id="523" r:id="rId24"/>
    <p:sldId id="524" r:id="rId25"/>
    <p:sldId id="525" r:id="rId26"/>
    <p:sldId id="526" r:id="rId27"/>
    <p:sldId id="527" r:id="rId28"/>
    <p:sldId id="567" r:id="rId29"/>
    <p:sldId id="568" r:id="rId30"/>
    <p:sldId id="601" r:id="rId31"/>
    <p:sldId id="403" r:id="rId32"/>
    <p:sldId id="597" r:id="rId33"/>
    <p:sldId id="381" r:id="rId34"/>
    <p:sldId id="382" r:id="rId35"/>
    <p:sldId id="477" r:id="rId36"/>
    <p:sldId id="479" r:id="rId37"/>
    <p:sldId id="480" r:id="rId38"/>
    <p:sldId id="481" r:id="rId39"/>
    <p:sldId id="466" r:id="rId40"/>
    <p:sldId id="467" r:id="rId41"/>
    <p:sldId id="468" r:id="rId42"/>
    <p:sldId id="470" r:id="rId43"/>
    <p:sldId id="469" r:id="rId44"/>
    <p:sldId id="471" r:id="rId45"/>
    <p:sldId id="472" r:id="rId46"/>
    <p:sldId id="473" r:id="rId47"/>
    <p:sldId id="474" r:id="rId48"/>
    <p:sldId id="475" r:id="rId49"/>
    <p:sldId id="482" r:id="rId50"/>
    <p:sldId id="483" r:id="rId51"/>
    <p:sldId id="384" r:id="rId52"/>
    <p:sldId id="497" r:id="rId53"/>
    <p:sldId id="487" r:id="rId54"/>
    <p:sldId id="498" r:id="rId55"/>
    <p:sldId id="496" r:id="rId56"/>
    <p:sldId id="499" r:id="rId57"/>
    <p:sldId id="500" r:id="rId58"/>
    <p:sldId id="501" r:id="rId59"/>
    <p:sldId id="602" r:id="rId60"/>
    <p:sldId id="502" r:id="rId61"/>
    <p:sldId id="503" r:id="rId62"/>
    <p:sldId id="504" r:id="rId63"/>
    <p:sldId id="505" r:id="rId64"/>
    <p:sldId id="531" r:id="rId65"/>
    <p:sldId id="598" r:id="rId66"/>
    <p:sldId id="569" r:id="rId67"/>
    <p:sldId id="386" r:id="rId68"/>
    <p:sldId id="385" r:id="rId69"/>
    <p:sldId id="486" r:id="rId70"/>
    <p:sldId id="488" r:id="rId71"/>
    <p:sldId id="485" r:id="rId72"/>
    <p:sldId id="462" r:id="rId73"/>
    <p:sldId id="489" r:id="rId74"/>
    <p:sldId id="490" r:id="rId75"/>
    <p:sldId id="491" r:id="rId76"/>
    <p:sldId id="492" r:id="rId77"/>
    <p:sldId id="493" r:id="rId78"/>
    <p:sldId id="494" r:id="rId79"/>
    <p:sldId id="495" r:id="rId80"/>
    <p:sldId id="528" r:id="rId81"/>
    <p:sldId id="529" r:id="rId82"/>
    <p:sldId id="530" r:id="rId83"/>
    <p:sldId id="534" r:id="rId84"/>
    <p:sldId id="535" r:id="rId85"/>
    <p:sldId id="599" r:id="rId86"/>
    <p:sldId id="570" r:id="rId87"/>
    <p:sldId id="532" r:id="rId88"/>
    <p:sldId id="537" r:id="rId89"/>
    <p:sldId id="536" r:id="rId90"/>
    <p:sldId id="538" r:id="rId91"/>
    <p:sldId id="539" r:id="rId92"/>
    <p:sldId id="540" r:id="rId93"/>
    <p:sldId id="366" r:id="rId94"/>
    <p:sldId id="541" r:id="rId95"/>
    <p:sldId id="542" r:id="rId96"/>
    <p:sldId id="543" r:id="rId97"/>
    <p:sldId id="544" r:id="rId98"/>
    <p:sldId id="545" r:id="rId99"/>
    <p:sldId id="549" r:id="rId100"/>
    <p:sldId id="546" r:id="rId101"/>
    <p:sldId id="556" r:id="rId102"/>
    <p:sldId id="557" r:id="rId103"/>
    <p:sldId id="558" r:id="rId104"/>
    <p:sldId id="550" r:id="rId105"/>
    <p:sldId id="547" r:id="rId106"/>
    <p:sldId id="559" r:id="rId107"/>
    <p:sldId id="560" r:id="rId108"/>
    <p:sldId id="561" r:id="rId109"/>
    <p:sldId id="551" r:id="rId110"/>
    <p:sldId id="548" r:id="rId111"/>
    <p:sldId id="562" r:id="rId112"/>
    <p:sldId id="563" r:id="rId113"/>
    <p:sldId id="552" r:id="rId114"/>
    <p:sldId id="553" r:id="rId115"/>
    <p:sldId id="564" r:id="rId116"/>
    <p:sldId id="565" r:id="rId117"/>
    <p:sldId id="554" r:id="rId118"/>
    <p:sldId id="574" r:id="rId119"/>
    <p:sldId id="600" r:id="rId120"/>
    <p:sldId id="571" r:id="rId121"/>
    <p:sldId id="555" r:id="rId122"/>
    <p:sldId id="575" r:id="rId123"/>
    <p:sldId id="577" r:id="rId124"/>
    <p:sldId id="576" r:id="rId125"/>
    <p:sldId id="578" r:id="rId126"/>
    <p:sldId id="579" r:id="rId127"/>
    <p:sldId id="580" r:id="rId128"/>
    <p:sldId id="581" r:id="rId129"/>
    <p:sldId id="582" r:id="rId130"/>
    <p:sldId id="585" r:id="rId131"/>
    <p:sldId id="584" r:id="rId132"/>
    <p:sldId id="583" r:id="rId133"/>
    <p:sldId id="586" r:id="rId134"/>
    <p:sldId id="587" r:id="rId135"/>
    <p:sldId id="588" r:id="rId136"/>
    <p:sldId id="591" r:id="rId137"/>
    <p:sldId id="603" r:id="rId138"/>
    <p:sldId id="604" r:id="rId139"/>
    <p:sldId id="605" r:id="rId140"/>
    <p:sldId id="606" r:id="rId141"/>
    <p:sldId id="592" r:id="rId142"/>
    <p:sldId id="589" r:id="rId143"/>
    <p:sldId id="590" r:id="rId144"/>
    <p:sldId id="608" r:id="rId145"/>
    <p:sldId id="607" r:id="rId146"/>
    <p:sldId id="609" r:id="rId147"/>
    <p:sldId id="610" r:id="rId148"/>
    <p:sldId id="611" r:id="rId149"/>
    <p:sldId id="572" r:id="rId150"/>
    <p:sldId id="573" r:id="rId151"/>
    <p:sldId id="612" r:id="rId1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la m" initials="zm" lastIdx="2" clrIdx="0">
    <p:extLst>
      <p:ext uri="{19B8F6BF-5375-455C-9EA6-DF929625EA0E}">
        <p15:presenceInfo xmlns:p15="http://schemas.microsoft.com/office/powerpoint/2012/main" userId="3a76c95db7105ed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567"/>
    <a:srgbClr val="CC66FF"/>
    <a:srgbClr val="F8C5CE"/>
    <a:srgbClr val="FA9D36"/>
    <a:srgbClr val="E3766B"/>
    <a:srgbClr val="C63425"/>
    <a:srgbClr val="FF0066"/>
    <a:srgbClr val="FF6600"/>
    <a:srgbClr val="E4E4E3"/>
    <a:srgbClr val="F5F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716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98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8540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20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9204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69" y="29051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2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8838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791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1349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3996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35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www.mojeznanje.si</a:t>
            </a:r>
            <a:endParaRPr lang="sl-SI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635" y="5673725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/>
              <a:t>Housing Co. d.o.o.</a:t>
            </a:r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/>
              <a:t>www.mojeznanje.si</a:t>
            </a:r>
            <a:endParaRPr lang="sl-SI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646772"/>
            <a:ext cx="103822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14.png"/><Relationship Id="rId4" Type="http://schemas.openxmlformats.org/officeDocument/2006/relationships/image" Target="../media/image24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png"/><Relationship Id="rId4" Type="http://schemas.openxmlformats.org/officeDocument/2006/relationships/image" Target="../media/image251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3.png"/><Relationship Id="rId18" Type="http://schemas.openxmlformats.org/officeDocument/2006/relationships/image" Target="../media/image277.jpeg"/><Relationship Id="rId3" Type="http://schemas.openxmlformats.org/officeDocument/2006/relationships/image" Target="../media/image265.png"/><Relationship Id="rId21" Type="http://schemas.openxmlformats.org/officeDocument/2006/relationships/image" Target="../media/image280.png"/><Relationship Id="rId7" Type="http://schemas.openxmlformats.org/officeDocument/2006/relationships/image" Target="../media/image67.png"/><Relationship Id="rId12" Type="http://schemas.openxmlformats.org/officeDocument/2006/relationships/image" Target="../media/image272.jpeg"/><Relationship Id="rId17" Type="http://schemas.openxmlformats.org/officeDocument/2006/relationships/image" Target="../media/image276.jpeg"/><Relationship Id="rId2" Type="http://schemas.openxmlformats.org/officeDocument/2006/relationships/image" Target="../media/image264.png"/><Relationship Id="rId16" Type="http://schemas.openxmlformats.org/officeDocument/2006/relationships/image" Target="../media/image275.png"/><Relationship Id="rId20" Type="http://schemas.openxmlformats.org/officeDocument/2006/relationships/image" Target="../media/image2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1.jpeg"/><Relationship Id="rId24" Type="http://schemas.openxmlformats.org/officeDocument/2006/relationships/image" Target="../media/image282.png"/><Relationship Id="rId5" Type="http://schemas.openxmlformats.org/officeDocument/2006/relationships/image" Target="../media/image267.png"/><Relationship Id="rId15" Type="http://schemas.openxmlformats.org/officeDocument/2006/relationships/image" Target="../media/image274.jpeg"/><Relationship Id="rId23" Type="http://schemas.openxmlformats.org/officeDocument/2006/relationships/image" Target="../media/image281.png"/><Relationship Id="rId10" Type="http://schemas.openxmlformats.org/officeDocument/2006/relationships/image" Target="../media/image208.gif"/><Relationship Id="rId19" Type="http://schemas.openxmlformats.org/officeDocument/2006/relationships/image" Target="../media/image278.jpeg"/><Relationship Id="rId4" Type="http://schemas.openxmlformats.org/officeDocument/2006/relationships/image" Target="../media/image266.png"/><Relationship Id="rId9" Type="http://schemas.openxmlformats.org/officeDocument/2006/relationships/image" Target="../media/image270.png"/><Relationship Id="rId14" Type="http://schemas.openxmlformats.org/officeDocument/2006/relationships/image" Target="../media/image226.gif"/><Relationship Id="rId22" Type="http://schemas.openxmlformats.org/officeDocument/2006/relationships/image" Target="../media/image134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3.png"/><Relationship Id="rId18" Type="http://schemas.openxmlformats.org/officeDocument/2006/relationships/image" Target="../media/image277.jpeg"/><Relationship Id="rId3" Type="http://schemas.openxmlformats.org/officeDocument/2006/relationships/image" Target="../media/image265.png"/><Relationship Id="rId21" Type="http://schemas.openxmlformats.org/officeDocument/2006/relationships/image" Target="../media/image280.png"/><Relationship Id="rId7" Type="http://schemas.openxmlformats.org/officeDocument/2006/relationships/image" Target="../media/image67.png"/><Relationship Id="rId12" Type="http://schemas.openxmlformats.org/officeDocument/2006/relationships/image" Target="../media/image272.jpeg"/><Relationship Id="rId17" Type="http://schemas.openxmlformats.org/officeDocument/2006/relationships/image" Target="../media/image276.jpeg"/><Relationship Id="rId2" Type="http://schemas.openxmlformats.org/officeDocument/2006/relationships/image" Target="../media/image264.png"/><Relationship Id="rId16" Type="http://schemas.openxmlformats.org/officeDocument/2006/relationships/image" Target="../media/image275.png"/><Relationship Id="rId20" Type="http://schemas.openxmlformats.org/officeDocument/2006/relationships/image" Target="../media/image2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1.jpeg"/><Relationship Id="rId24" Type="http://schemas.openxmlformats.org/officeDocument/2006/relationships/image" Target="../media/image282.png"/><Relationship Id="rId5" Type="http://schemas.openxmlformats.org/officeDocument/2006/relationships/image" Target="../media/image267.png"/><Relationship Id="rId15" Type="http://schemas.openxmlformats.org/officeDocument/2006/relationships/image" Target="../media/image274.jpeg"/><Relationship Id="rId23" Type="http://schemas.openxmlformats.org/officeDocument/2006/relationships/image" Target="../media/image281.png"/><Relationship Id="rId10" Type="http://schemas.openxmlformats.org/officeDocument/2006/relationships/image" Target="../media/image208.gif"/><Relationship Id="rId19" Type="http://schemas.openxmlformats.org/officeDocument/2006/relationships/image" Target="../media/image278.jpeg"/><Relationship Id="rId4" Type="http://schemas.openxmlformats.org/officeDocument/2006/relationships/image" Target="../media/image266.png"/><Relationship Id="rId9" Type="http://schemas.openxmlformats.org/officeDocument/2006/relationships/image" Target="../media/image270.png"/><Relationship Id="rId14" Type="http://schemas.openxmlformats.org/officeDocument/2006/relationships/image" Target="../media/image226.gif"/><Relationship Id="rId22" Type="http://schemas.openxmlformats.org/officeDocument/2006/relationships/image" Target="../media/image13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3.png"/><Relationship Id="rId18" Type="http://schemas.openxmlformats.org/officeDocument/2006/relationships/image" Target="../media/image277.jpeg"/><Relationship Id="rId3" Type="http://schemas.openxmlformats.org/officeDocument/2006/relationships/image" Target="../media/image265.png"/><Relationship Id="rId21" Type="http://schemas.openxmlformats.org/officeDocument/2006/relationships/image" Target="../media/image280.png"/><Relationship Id="rId7" Type="http://schemas.openxmlformats.org/officeDocument/2006/relationships/image" Target="../media/image67.png"/><Relationship Id="rId12" Type="http://schemas.openxmlformats.org/officeDocument/2006/relationships/image" Target="../media/image272.jpeg"/><Relationship Id="rId17" Type="http://schemas.openxmlformats.org/officeDocument/2006/relationships/image" Target="../media/image276.jpeg"/><Relationship Id="rId2" Type="http://schemas.openxmlformats.org/officeDocument/2006/relationships/image" Target="../media/image264.png"/><Relationship Id="rId16" Type="http://schemas.openxmlformats.org/officeDocument/2006/relationships/image" Target="../media/image275.png"/><Relationship Id="rId20" Type="http://schemas.openxmlformats.org/officeDocument/2006/relationships/image" Target="../media/image2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1.jpeg"/><Relationship Id="rId24" Type="http://schemas.openxmlformats.org/officeDocument/2006/relationships/image" Target="../media/image282.png"/><Relationship Id="rId5" Type="http://schemas.openxmlformats.org/officeDocument/2006/relationships/image" Target="../media/image267.png"/><Relationship Id="rId15" Type="http://schemas.openxmlformats.org/officeDocument/2006/relationships/image" Target="../media/image274.jpeg"/><Relationship Id="rId23" Type="http://schemas.openxmlformats.org/officeDocument/2006/relationships/image" Target="../media/image281.png"/><Relationship Id="rId10" Type="http://schemas.openxmlformats.org/officeDocument/2006/relationships/image" Target="../media/image208.gif"/><Relationship Id="rId19" Type="http://schemas.openxmlformats.org/officeDocument/2006/relationships/image" Target="../media/image278.jpeg"/><Relationship Id="rId4" Type="http://schemas.openxmlformats.org/officeDocument/2006/relationships/image" Target="../media/image266.png"/><Relationship Id="rId9" Type="http://schemas.openxmlformats.org/officeDocument/2006/relationships/image" Target="../media/image270.png"/><Relationship Id="rId14" Type="http://schemas.openxmlformats.org/officeDocument/2006/relationships/image" Target="../media/image226.gif"/><Relationship Id="rId22" Type="http://schemas.openxmlformats.org/officeDocument/2006/relationships/image" Target="../media/image13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3.png"/><Relationship Id="rId18" Type="http://schemas.openxmlformats.org/officeDocument/2006/relationships/image" Target="../media/image277.jpeg"/><Relationship Id="rId3" Type="http://schemas.openxmlformats.org/officeDocument/2006/relationships/image" Target="../media/image265.png"/><Relationship Id="rId21" Type="http://schemas.openxmlformats.org/officeDocument/2006/relationships/image" Target="../media/image280.png"/><Relationship Id="rId7" Type="http://schemas.openxmlformats.org/officeDocument/2006/relationships/image" Target="../media/image67.png"/><Relationship Id="rId12" Type="http://schemas.openxmlformats.org/officeDocument/2006/relationships/image" Target="../media/image272.jpeg"/><Relationship Id="rId17" Type="http://schemas.openxmlformats.org/officeDocument/2006/relationships/image" Target="../media/image276.jpeg"/><Relationship Id="rId2" Type="http://schemas.openxmlformats.org/officeDocument/2006/relationships/image" Target="../media/image264.png"/><Relationship Id="rId16" Type="http://schemas.openxmlformats.org/officeDocument/2006/relationships/image" Target="../media/image275.png"/><Relationship Id="rId20" Type="http://schemas.openxmlformats.org/officeDocument/2006/relationships/image" Target="../media/image2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1.jpeg"/><Relationship Id="rId24" Type="http://schemas.openxmlformats.org/officeDocument/2006/relationships/image" Target="../media/image282.png"/><Relationship Id="rId5" Type="http://schemas.openxmlformats.org/officeDocument/2006/relationships/image" Target="../media/image267.png"/><Relationship Id="rId15" Type="http://schemas.openxmlformats.org/officeDocument/2006/relationships/image" Target="../media/image274.jpeg"/><Relationship Id="rId23" Type="http://schemas.openxmlformats.org/officeDocument/2006/relationships/image" Target="../media/image281.png"/><Relationship Id="rId10" Type="http://schemas.openxmlformats.org/officeDocument/2006/relationships/image" Target="../media/image208.gif"/><Relationship Id="rId19" Type="http://schemas.openxmlformats.org/officeDocument/2006/relationships/image" Target="../media/image278.jpeg"/><Relationship Id="rId4" Type="http://schemas.openxmlformats.org/officeDocument/2006/relationships/image" Target="../media/image266.png"/><Relationship Id="rId9" Type="http://schemas.openxmlformats.org/officeDocument/2006/relationships/image" Target="../media/image270.png"/><Relationship Id="rId14" Type="http://schemas.openxmlformats.org/officeDocument/2006/relationships/image" Target="../media/image226.gif"/><Relationship Id="rId22" Type="http://schemas.openxmlformats.org/officeDocument/2006/relationships/image" Target="../media/image134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3.jpeg"/><Relationship Id="rId7" Type="http://schemas.openxmlformats.org/officeDocument/2006/relationships/image" Target="../media/image286.jpeg"/><Relationship Id="rId2" Type="http://schemas.openxmlformats.org/officeDocument/2006/relationships/image" Target="../media/image20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gif"/><Relationship Id="rId5" Type="http://schemas.openxmlformats.org/officeDocument/2006/relationships/image" Target="../media/image285.png"/><Relationship Id="rId4" Type="http://schemas.openxmlformats.org/officeDocument/2006/relationships/image" Target="../media/image28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9.jpeg"/><Relationship Id="rId3" Type="http://schemas.openxmlformats.org/officeDocument/2006/relationships/image" Target="../media/image265.png"/><Relationship Id="rId7" Type="http://schemas.openxmlformats.org/officeDocument/2006/relationships/image" Target="../media/image67.png"/><Relationship Id="rId12" Type="http://schemas.openxmlformats.org/officeDocument/2006/relationships/image" Target="../media/image278.jpeg"/><Relationship Id="rId17" Type="http://schemas.openxmlformats.org/officeDocument/2006/relationships/image" Target="../media/image282.png"/><Relationship Id="rId2" Type="http://schemas.openxmlformats.org/officeDocument/2006/relationships/image" Target="../media/image264.png"/><Relationship Id="rId16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11" Type="http://schemas.openxmlformats.org/officeDocument/2006/relationships/image" Target="../media/image277.jpeg"/><Relationship Id="rId5" Type="http://schemas.openxmlformats.org/officeDocument/2006/relationships/image" Target="../media/image267.png"/><Relationship Id="rId15" Type="http://schemas.openxmlformats.org/officeDocument/2006/relationships/image" Target="../media/image134.png"/><Relationship Id="rId10" Type="http://schemas.openxmlformats.org/officeDocument/2006/relationships/image" Target="../media/image276.jpeg"/><Relationship Id="rId4" Type="http://schemas.openxmlformats.org/officeDocument/2006/relationships/image" Target="../media/image266.png"/><Relationship Id="rId9" Type="http://schemas.openxmlformats.org/officeDocument/2006/relationships/image" Target="../media/image270.png"/><Relationship Id="rId14" Type="http://schemas.openxmlformats.org/officeDocument/2006/relationships/image" Target="../media/image28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3" Type="http://schemas.openxmlformats.org/officeDocument/2006/relationships/image" Target="../media/image283.jpeg"/><Relationship Id="rId7" Type="http://schemas.openxmlformats.org/officeDocument/2006/relationships/image" Target="../media/image286.jpeg"/><Relationship Id="rId12" Type="http://schemas.openxmlformats.org/officeDocument/2006/relationships/image" Target="../media/image291.png"/><Relationship Id="rId2" Type="http://schemas.openxmlformats.org/officeDocument/2006/relationships/image" Target="../media/image208.gif"/><Relationship Id="rId16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gif"/><Relationship Id="rId11" Type="http://schemas.openxmlformats.org/officeDocument/2006/relationships/image" Target="../media/image290.png"/><Relationship Id="rId5" Type="http://schemas.openxmlformats.org/officeDocument/2006/relationships/image" Target="../media/image285.png"/><Relationship Id="rId15" Type="http://schemas.openxmlformats.org/officeDocument/2006/relationships/image" Target="../media/image294.png"/><Relationship Id="rId10" Type="http://schemas.openxmlformats.org/officeDocument/2006/relationships/image" Target="../media/image289.png"/><Relationship Id="rId4" Type="http://schemas.openxmlformats.org/officeDocument/2006/relationships/image" Target="../media/image284.jpe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7.jpeg"/><Relationship Id="rId7" Type="http://schemas.openxmlformats.org/officeDocument/2006/relationships/image" Target="../media/image134.pn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Relationship Id="rId9" Type="http://schemas.openxmlformats.org/officeDocument/2006/relationships/image" Target="../media/image282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18" Type="http://schemas.openxmlformats.org/officeDocument/2006/relationships/image" Target="../media/image282.png"/><Relationship Id="rId3" Type="http://schemas.openxmlformats.org/officeDocument/2006/relationships/image" Target="../media/image283.jpeg"/><Relationship Id="rId7" Type="http://schemas.openxmlformats.org/officeDocument/2006/relationships/image" Target="../media/image286.jpeg"/><Relationship Id="rId12" Type="http://schemas.openxmlformats.org/officeDocument/2006/relationships/image" Target="../media/image291.png"/><Relationship Id="rId17" Type="http://schemas.openxmlformats.org/officeDocument/2006/relationships/image" Target="../media/image281.png"/><Relationship Id="rId2" Type="http://schemas.openxmlformats.org/officeDocument/2006/relationships/image" Target="../media/image208.gif"/><Relationship Id="rId16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gif"/><Relationship Id="rId11" Type="http://schemas.openxmlformats.org/officeDocument/2006/relationships/image" Target="../media/image290.png"/><Relationship Id="rId5" Type="http://schemas.openxmlformats.org/officeDocument/2006/relationships/image" Target="../media/image285.png"/><Relationship Id="rId15" Type="http://schemas.openxmlformats.org/officeDocument/2006/relationships/image" Target="../media/image294.png"/><Relationship Id="rId10" Type="http://schemas.openxmlformats.org/officeDocument/2006/relationships/image" Target="../media/image289.png"/><Relationship Id="rId4" Type="http://schemas.openxmlformats.org/officeDocument/2006/relationships/image" Target="../media/image284.jpe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7" Type="http://schemas.openxmlformats.org/officeDocument/2006/relationships/image" Target="../media/image134.pn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18" Type="http://schemas.openxmlformats.org/officeDocument/2006/relationships/image" Target="../media/image282.png"/><Relationship Id="rId3" Type="http://schemas.openxmlformats.org/officeDocument/2006/relationships/image" Target="../media/image283.jpeg"/><Relationship Id="rId21" Type="http://schemas.openxmlformats.org/officeDocument/2006/relationships/image" Target="../media/image134.png"/><Relationship Id="rId7" Type="http://schemas.openxmlformats.org/officeDocument/2006/relationships/image" Target="../media/image286.jpeg"/><Relationship Id="rId12" Type="http://schemas.openxmlformats.org/officeDocument/2006/relationships/image" Target="../media/image291.png"/><Relationship Id="rId17" Type="http://schemas.openxmlformats.org/officeDocument/2006/relationships/image" Target="../media/image281.png"/><Relationship Id="rId2" Type="http://schemas.openxmlformats.org/officeDocument/2006/relationships/image" Target="../media/image208.gif"/><Relationship Id="rId16" Type="http://schemas.openxmlformats.org/officeDocument/2006/relationships/image" Target="../media/image295.png"/><Relationship Id="rId20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gif"/><Relationship Id="rId11" Type="http://schemas.openxmlformats.org/officeDocument/2006/relationships/image" Target="../media/image290.png"/><Relationship Id="rId24" Type="http://schemas.openxmlformats.org/officeDocument/2006/relationships/image" Target="../media/image278.jpeg"/><Relationship Id="rId5" Type="http://schemas.openxmlformats.org/officeDocument/2006/relationships/image" Target="../media/image285.png"/><Relationship Id="rId15" Type="http://schemas.openxmlformats.org/officeDocument/2006/relationships/image" Target="../media/image294.png"/><Relationship Id="rId23" Type="http://schemas.openxmlformats.org/officeDocument/2006/relationships/image" Target="../media/image277.jpeg"/><Relationship Id="rId10" Type="http://schemas.openxmlformats.org/officeDocument/2006/relationships/image" Target="../media/image289.png"/><Relationship Id="rId19" Type="http://schemas.openxmlformats.org/officeDocument/2006/relationships/image" Target="../media/image279.jpeg"/><Relationship Id="rId4" Type="http://schemas.openxmlformats.org/officeDocument/2006/relationships/image" Target="../media/image284.jpe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Relationship Id="rId22" Type="http://schemas.openxmlformats.org/officeDocument/2006/relationships/image" Target="../media/image276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hyperlink" Target="https://www.eslkidstuff.com/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hyperlink" Target="http://www.englishexercises.org/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hyperlink" Target="http://www.worksheetfun.com/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hyperlink" Target="https://anglomaniacy.pl/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hyperlink" Target="http://www.teachenglishstepbystep.com/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2.gif"/><Relationship Id="rId4" Type="http://schemas.openxmlformats.org/officeDocument/2006/relationships/image" Target="../media/image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1hqRT9U0w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jpe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HaObkHEkHQ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80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6.jpeg"/><Relationship Id="rId7" Type="http://schemas.openxmlformats.org/officeDocument/2006/relationships/image" Target="../media/image10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95.png"/><Relationship Id="rId10" Type="http://schemas.openxmlformats.org/officeDocument/2006/relationships/image" Target="../media/image109.gif"/><Relationship Id="rId4" Type="http://schemas.openxmlformats.org/officeDocument/2006/relationships/image" Target="../media/image98.png"/><Relationship Id="rId9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gif"/><Relationship Id="rId9" Type="http://schemas.openxmlformats.org/officeDocument/2006/relationships/image" Target="../media/image126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gif"/><Relationship Id="rId7" Type="http://schemas.openxmlformats.org/officeDocument/2006/relationships/image" Target="../media/image13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jpe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24.png"/><Relationship Id="rId18" Type="http://schemas.openxmlformats.org/officeDocument/2006/relationships/image" Target="../media/image113.jpeg"/><Relationship Id="rId3" Type="http://schemas.openxmlformats.org/officeDocument/2006/relationships/image" Target="../media/image114.jpeg"/><Relationship Id="rId7" Type="http://schemas.openxmlformats.org/officeDocument/2006/relationships/image" Target="../media/image108.png"/><Relationship Id="rId12" Type="http://schemas.openxmlformats.org/officeDocument/2006/relationships/image" Target="../media/image123.jpeg"/><Relationship Id="rId17" Type="http://schemas.openxmlformats.org/officeDocument/2006/relationships/image" Target="../media/image112.png"/><Relationship Id="rId2" Type="http://schemas.openxmlformats.org/officeDocument/2006/relationships/image" Target="../media/image132.png"/><Relationship Id="rId16" Type="http://schemas.openxmlformats.org/officeDocument/2006/relationships/image" Target="../media/image110.jpe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21.gif"/><Relationship Id="rId5" Type="http://schemas.openxmlformats.org/officeDocument/2006/relationships/image" Target="../media/image128.png"/><Relationship Id="rId15" Type="http://schemas.openxmlformats.org/officeDocument/2006/relationships/image" Target="../media/image127.png"/><Relationship Id="rId10" Type="http://schemas.openxmlformats.org/officeDocument/2006/relationships/image" Target="../media/image131.png"/><Relationship Id="rId19" Type="http://schemas.openxmlformats.org/officeDocument/2006/relationships/image" Target="../media/image137.jpeg"/><Relationship Id="rId4" Type="http://schemas.openxmlformats.org/officeDocument/2006/relationships/image" Target="../media/image120.png"/><Relationship Id="rId9" Type="http://schemas.openxmlformats.org/officeDocument/2006/relationships/image" Target="../media/image136.png"/><Relationship Id="rId14" Type="http://schemas.openxmlformats.org/officeDocument/2006/relationships/image" Target="../media/image126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twgf_G91Eo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J2E8VwriNo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5" Type="http://schemas.openxmlformats.org/officeDocument/2006/relationships/image" Target="../media/image146.jpeg"/><Relationship Id="rId10" Type="http://schemas.openxmlformats.org/officeDocument/2006/relationships/image" Target="../media/image151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5" Type="http://schemas.openxmlformats.org/officeDocument/2006/relationships/image" Target="../media/image146.jpeg"/><Relationship Id="rId10" Type="http://schemas.openxmlformats.org/officeDocument/2006/relationships/image" Target="../media/image151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7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6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6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6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73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3.png"/><Relationship Id="rId7" Type="http://schemas.openxmlformats.org/officeDocument/2006/relationships/image" Target="../media/image178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67.jpeg"/><Relationship Id="rId4" Type="http://schemas.openxmlformats.org/officeDocument/2006/relationships/image" Target="../media/image176.jpeg"/><Relationship Id="rId9" Type="http://schemas.openxmlformats.org/officeDocument/2006/relationships/image" Target="../media/image14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52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53.jpeg"/><Relationship Id="rId4" Type="http://schemas.openxmlformats.org/officeDocument/2006/relationships/image" Target="../media/image15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54.jpeg"/><Relationship Id="rId7" Type="http://schemas.openxmlformats.org/officeDocument/2006/relationships/image" Target="../media/image149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58.png"/><Relationship Id="rId9" Type="http://schemas.openxmlformats.org/officeDocument/2006/relationships/image" Target="../media/image15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emf"/><Relationship Id="rId4" Type="http://schemas.openxmlformats.org/officeDocument/2006/relationships/image" Target="../media/image18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gif"/><Relationship Id="rId3" Type="http://schemas.openxmlformats.org/officeDocument/2006/relationships/image" Target="../media/image197.jpeg"/><Relationship Id="rId7" Type="http://schemas.openxmlformats.org/officeDocument/2006/relationships/image" Target="../media/image201.png"/><Relationship Id="rId12" Type="http://schemas.openxmlformats.org/officeDocument/2006/relationships/image" Target="../media/image206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gif"/><Relationship Id="rId11" Type="http://schemas.openxmlformats.org/officeDocument/2006/relationships/image" Target="../media/image205.png"/><Relationship Id="rId5" Type="http://schemas.openxmlformats.org/officeDocument/2006/relationships/image" Target="../media/image199.png"/><Relationship Id="rId10" Type="http://schemas.openxmlformats.org/officeDocument/2006/relationships/image" Target="../media/image204.jpe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image" Target="../media/image208.gif"/><Relationship Id="rId7" Type="http://schemas.openxmlformats.org/officeDocument/2006/relationships/image" Target="../media/image212.jpeg"/><Relationship Id="rId12" Type="http://schemas.openxmlformats.org/officeDocument/2006/relationships/image" Target="../media/image217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11" Type="http://schemas.openxmlformats.org/officeDocument/2006/relationships/image" Target="../media/image216.png"/><Relationship Id="rId5" Type="http://schemas.openxmlformats.org/officeDocument/2006/relationships/image" Target="../media/image210.jpeg"/><Relationship Id="rId10" Type="http://schemas.openxmlformats.org/officeDocument/2006/relationships/image" Target="../media/image215.png"/><Relationship Id="rId4" Type="http://schemas.openxmlformats.org/officeDocument/2006/relationships/image" Target="../media/image209.jpeg"/><Relationship Id="rId9" Type="http://schemas.openxmlformats.org/officeDocument/2006/relationships/image" Target="../media/image21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gif"/><Relationship Id="rId4" Type="http://schemas.openxmlformats.org/officeDocument/2006/relationships/image" Target="../media/image22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ANGLEŠČINA ZA OTROKE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err="1"/>
              <a:t>My</a:t>
            </a:r>
            <a:r>
              <a:rPr lang="sl-SI" dirty="0"/>
              <a:t>  </a:t>
            </a:r>
            <a:r>
              <a:rPr lang="sl-SI" dirty="0" err="1"/>
              <a:t>very</a:t>
            </a:r>
            <a:r>
              <a:rPr lang="sl-SI" dirty="0"/>
              <a:t> </a:t>
            </a:r>
            <a:r>
              <a:rPr lang="sl-SI" dirty="0" err="1"/>
              <a:t>first</a:t>
            </a:r>
            <a:r>
              <a:rPr lang="sl-SI" dirty="0"/>
              <a:t> </a:t>
            </a:r>
            <a:r>
              <a:rPr lang="sl-SI" dirty="0" err="1"/>
              <a:t>english</a:t>
            </a:r>
            <a:endParaRPr lang="sl-SI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BE103C1-497A-42B4-9359-6580BC8BBA2A}"/>
              </a:ext>
            </a:extLst>
          </p:cNvPr>
          <p:cNvSpPr txBox="1">
            <a:spLocks/>
          </p:cNvSpPr>
          <p:nvPr/>
        </p:nvSpPr>
        <p:spPr>
          <a:xfrm>
            <a:off x="2215044" y="4853106"/>
            <a:ext cx="8045373" cy="742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2. termin</a:t>
            </a:r>
          </a:p>
        </p:txBody>
      </p:sp>
    </p:spTree>
    <p:extLst>
      <p:ext uri="{BB962C8B-B14F-4D97-AF65-F5344CB8AC3E}">
        <p14:creationId xmlns:p14="http://schemas.microsoft.com/office/powerpoint/2010/main" val="967192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028FC97-F14A-4441-BC32-C252B29369E3}"/>
              </a:ext>
            </a:extLst>
          </p:cNvPr>
          <p:cNvSpPr txBox="1">
            <a:spLocks/>
          </p:cNvSpPr>
          <p:nvPr/>
        </p:nvSpPr>
        <p:spPr>
          <a:xfrm>
            <a:off x="2445503" y="23567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rgbClr val="FFC000"/>
                </a:solidFill>
              </a:rPr>
              <a:t>MY NAME IS</a:t>
            </a:r>
            <a:r>
              <a:rPr lang="sl-SI" sz="3200" b="1" dirty="0">
                <a:solidFill>
                  <a:schemeClr val="tx1"/>
                </a:solidFill>
              </a:rPr>
              <a:t> SALLY.</a:t>
            </a:r>
          </a:p>
        </p:txBody>
      </p:sp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6C08749E-E2CA-4019-8F57-693D9D3B43A2}"/>
              </a:ext>
            </a:extLst>
          </p:cNvPr>
          <p:cNvSpPr/>
          <p:nvPr/>
        </p:nvSpPr>
        <p:spPr>
          <a:xfrm>
            <a:off x="2585307" y="2234681"/>
            <a:ext cx="3944551" cy="926490"/>
          </a:xfrm>
          <a:prstGeom prst="wedgeRectCallout">
            <a:avLst>
              <a:gd name="adj1" fmla="val -9026"/>
              <a:gd name="adj2" fmla="val 13995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EBAA7E-3A76-47D8-8865-96BE47B7C22F}"/>
              </a:ext>
            </a:extLst>
          </p:cNvPr>
          <p:cNvSpPr txBox="1">
            <a:spLocks/>
          </p:cNvSpPr>
          <p:nvPr/>
        </p:nvSpPr>
        <p:spPr>
          <a:xfrm>
            <a:off x="6609489" y="23062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FC000"/>
                </a:solidFill>
              </a:rPr>
              <a:t>I AM </a:t>
            </a:r>
            <a:r>
              <a:rPr lang="sl-SI" sz="2800" b="1" dirty="0">
                <a:solidFill>
                  <a:schemeClr val="tx1"/>
                </a:solidFill>
              </a:rPr>
              <a:t>6 </a:t>
            </a:r>
            <a:r>
              <a:rPr lang="sl-SI" sz="2800" b="1" dirty="0">
                <a:solidFill>
                  <a:srgbClr val="FFC000"/>
                </a:solidFill>
              </a:rPr>
              <a:t>YEARS OLD.</a:t>
            </a:r>
          </a:p>
        </p:txBody>
      </p:sp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6B5204AF-3001-4044-A620-6167BB182181}"/>
              </a:ext>
            </a:extLst>
          </p:cNvPr>
          <p:cNvSpPr/>
          <p:nvPr/>
        </p:nvSpPr>
        <p:spPr>
          <a:xfrm>
            <a:off x="6749293" y="2184176"/>
            <a:ext cx="3944551" cy="926490"/>
          </a:xfrm>
          <a:prstGeom prst="wedgeRectCallout">
            <a:avLst>
              <a:gd name="adj1" fmla="val -32834"/>
              <a:gd name="adj2" fmla="val 13194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4451C66-F7B5-42DD-8D5D-F3C63AC83F62}"/>
              </a:ext>
            </a:extLst>
          </p:cNvPr>
          <p:cNvSpPr txBox="1">
            <a:spLocks/>
          </p:cNvSpPr>
          <p:nvPr/>
        </p:nvSpPr>
        <p:spPr>
          <a:xfrm>
            <a:off x="7579324" y="318150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Stara sem 6 let.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7F7DA8-806E-4D2A-8022-095312C3788D}"/>
              </a:ext>
            </a:extLst>
          </p:cNvPr>
          <p:cNvSpPr txBox="1">
            <a:spLocks/>
          </p:cNvSpPr>
          <p:nvPr/>
        </p:nvSpPr>
        <p:spPr>
          <a:xfrm>
            <a:off x="3634773" y="332560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Ime mi je Sally.</a:t>
            </a:r>
            <a:endParaRPr lang="sl-SI" sz="2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9FB42C8-618A-46D8-B480-C0D3AC180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539" y="4114278"/>
            <a:ext cx="37719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9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77874" y="1366469"/>
            <a:ext cx="5702012" cy="12209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WINTER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zima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44119" y="2924177"/>
            <a:ext cx="2086213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januar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>
            <a:off x="481494" y="4130364"/>
            <a:ext cx="2086213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februar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E6D799-C25F-440F-BA05-E7C01C99F7B5}"/>
              </a:ext>
            </a:extLst>
          </p:cNvPr>
          <p:cNvSpPr txBox="1">
            <a:spLocks/>
          </p:cNvSpPr>
          <p:nvPr/>
        </p:nvSpPr>
        <p:spPr>
          <a:xfrm>
            <a:off x="481494" y="5360966"/>
            <a:ext cx="2086213" cy="8866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december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75817" y="2881970"/>
            <a:ext cx="3204070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JANUARY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7E582D83-B472-45AA-9FFF-9BF1A009A4C1}"/>
              </a:ext>
            </a:extLst>
          </p:cNvPr>
          <p:cNvSpPr txBox="1">
            <a:spLocks/>
          </p:cNvSpPr>
          <p:nvPr/>
        </p:nvSpPr>
        <p:spPr>
          <a:xfrm>
            <a:off x="2775816" y="4201746"/>
            <a:ext cx="3204070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FEBRUARY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00A1694-DA1A-4778-9D6E-2DB9C75C6E78}"/>
              </a:ext>
            </a:extLst>
          </p:cNvPr>
          <p:cNvSpPr txBox="1">
            <a:spLocks/>
          </p:cNvSpPr>
          <p:nvPr/>
        </p:nvSpPr>
        <p:spPr>
          <a:xfrm>
            <a:off x="2775815" y="5315783"/>
            <a:ext cx="3204070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DECEMBER</a:t>
            </a:r>
          </a:p>
        </p:txBody>
      </p:sp>
      <p:pic>
        <p:nvPicPr>
          <p:cNvPr id="5122" name="Picture 2" descr="Image result for winter clipart">
            <a:extLst>
              <a:ext uri="{FF2B5EF4-FFF2-40B4-BE49-F238E27FC236}">
                <a16:creationId xmlns:a16="http://schemas.microsoft.com/office/drawing/2014/main" id="{297F3998-D73F-4FF5-9DB7-2A62F3D6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48" y="1478678"/>
            <a:ext cx="4145192" cy="484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82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29605" y="1531040"/>
            <a:ext cx="2086213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januar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61303" y="1488833"/>
            <a:ext cx="3204070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JANUARY</a:t>
            </a:r>
          </a:p>
        </p:txBody>
      </p:sp>
      <p:pic>
        <p:nvPicPr>
          <p:cNvPr id="9218" name="Picture 2" descr="Image result for new year clipart">
            <a:extLst>
              <a:ext uri="{FF2B5EF4-FFF2-40B4-BE49-F238E27FC236}">
                <a16:creationId xmlns:a16="http://schemas.microsoft.com/office/drawing/2014/main" id="{7F793C3F-14B0-48AD-A729-7CB11E121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22" y="2987989"/>
            <a:ext cx="2488945" cy="24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new year clipart">
            <a:extLst>
              <a:ext uri="{FF2B5EF4-FFF2-40B4-BE49-F238E27FC236}">
                <a16:creationId xmlns:a16="http://schemas.microsoft.com/office/drawing/2014/main" id="{8BBDCC60-5BAA-42EB-9C17-F8036B8C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82" y="2624279"/>
            <a:ext cx="2560142" cy="23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fun clipart">
            <a:extLst>
              <a:ext uri="{FF2B5EF4-FFF2-40B4-BE49-F238E27FC236}">
                <a16:creationId xmlns:a16="http://schemas.microsoft.com/office/drawing/2014/main" id="{5842A5EE-B484-4F55-BE96-3BC95B616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33" y="1531040"/>
            <a:ext cx="2307770" cy="13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13A5679D-2473-4590-A751-D5D33B38D5CD}"/>
              </a:ext>
            </a:extLst>
          </p:cNvPr>
          <p:cNvSpPr txBox="1">
            <a:spLocks/>
          </p:cNvSpPr>
          <p:nvPr/>
        </p:nvSpPr>
        <p:spPr>
          <a:xfrm>
            <a:off x="3576941" y="5506536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MIDNIGHT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polnoč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135B255-C1E2-4140-9DA7-1A4DE4E302A7}"/>
              </a:ext>
            </a:extLst>
          </p:cNvPr>
          <p:cNvSpPr txBox="1">
            <a:spLocks/>
          </p:cNvSpPr>
          <p:nvPr/>
        </p:nvSpPr>
        <p:spPr>
          <a:xfrm>
            <a:off x="7215573" y="4831147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FIREWORK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ognjemet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620DCBF-843D-46CF-8ED6-A1FB233FFA08}"/>
              </a:ext>
            </a:extLst>
          </p:cNvPr>
          <p:cNvSpPr txBox="1">
            <a:spLocks/>
          </p:cNvSpPr>
          <p:nvPr/>
        </p:nvSpPr>
        <p:spPr>
          <a:xfrm>
            <a:off x="9486088" y="3098808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HAVE FUN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zabavati se</a:t>
            </a:r>
          </a:p>
        </p:txBody>
      </p:sp>
      <p:pic>
        <p:nvPicPr>
          <p:cNvPr id="9224" name="Picture 8" descr="Image result for new year clipart">
            <a:extLst>
              <a:ext uri="{FF2B5EF4-FFF2-40B4-BE49-F238E27FC236}">
                <a16:creationId xmlns:a16="http://schemas.microsoft.com/office/drawing/2014/main" id="{9BBFA28A-F7D5-4A3A-B032-5D052D701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1" y="3593213"/>
            <a:ext cx="1930508" cy="15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1E36D851-3234-4A1E-8274-3796885EE547}"/>
              </a:ext>
            </a:extLst>
          </p:cNvPr>
          <p:cNvSpPr txBox="1">
            <a:spLocks/>
          </p:cNvSpPr>
          <p:nvPr/>
        </p:nvSpPr>
        <p:spPr>
          <a:xfrm>
            <a:off x="602858" y="5320860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NEW YEAR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Novo leto</a:t>
            </a:r>
          </a:p>
        </p:txBody>
      </p:sp>
    </p:spTree>
    <p:extLst>
      <p:ext uri="{BB962C8B-B14F-4D97-AF65-F5344CB8AC3E}">
        <p14:creationId xmlns:p14="http://schemas.microsoft.com/office/powerpoint/2010/main" val="111885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29605" y="1531040"/>
            <a:ext cx="2086213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februar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61303" y="1488833"/>
            <a:ext cx="3204070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FEBRUARY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3A5679D-2473-4590-A751-D5D33B38D5CD}"/>
              </a:ext>
            </a:extLst>
          </p:cNvPr>
          <p:cNvSpPr txBox="1">
            <a:spLocks/>
          </p:cNvSpPr>
          <p:nvPr/>
        </p:nvSpPr>
        <p:spPr>
          <a:xfrm>
            <a:off x="4424312" y="5942298"/>
            <a:ext cx="2040088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France Prešeren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135B255-C1E2-4140-9DA7-1A4DE4E302A7}"/>
              </a:ext>
            </a:extLst>
          </p:cNvPr>
          <p:cNvSpPr txBox="1">
            <a:spLocks/>
          </p:cNvSpPr>
          <p:nvPr/>
        </p:nvSpPr>
        <p:spPr>
          <a:xfrm>
            <a:off x="8131849" y="5266566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HYMN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himna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E36D851-3234-4A1E-8274-3796885EE547}"/>
              </a:ext>
            </a:extLst>
          </p:cNvPr>
          <p:cNvSpPr txBox="1">
            <a:spLocks/>
          </p:cNvSpPr>
          <p:nvPr/>
        </p:nvSpPr>
        <p:spPr>
          <a:xfrm>
            <a:off x="602858" y="5320860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BIRTHDAY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rojstni dan</a:t>
            </a:r>
          </a:p>
        </p:txBody>
      </p:sp>
      <p:pic>
        <p:nvPicPr>
          <p:cNvPr id="10242" name="Picture 2" descr="Image result for birthday clipart">
            <a:extLst>
              <a:ext uri="{FF2B5EF4-FFF2-40B4-BE49-F238E27FC236}">
                <a16:creationId xmlns:a16="http://schemas.microsoft.com/office/drawing/2014/main" id="{9021067A-630B-4CB5-AA30-9DB9D5D9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87" y="3098808"/>
            <a:ext cx="1853575" cy="215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france preÅ¡eren">
            <a:extLst>
              <a:ext uri="{FF2B5EF4-FFF2-40B4-BE49-F238E27FC236}">
                <a16:creationId xmlns:a16="http://schemas.microsoft.com/office/drawing/2014/main" id="{4B1B5D3C-0270-4173-BC29-EE71190B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20" y="2605705"/>
            <a:ext cx="2163528" cy="32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zdravljica">
            <a:extLst>
              <a:ext uri="{FF2B5EF4-FFF2-40B4-BE49-F238E27FC236}">
                <a16:creationId xmlns:a16="http://schemas.microsoft.com/office/drawing/2014/main" id="{E3C4DB28-BE1F-4F85-A91F-052B3F6DC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34" y="1488833"/>
            <a:ext cx="3629311" cy="362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2E7CCA77-3ABA-4B21-8AE0-11D336FFCF61}"/>
              </a:ext>
            </a:extLst>
          </p:cNvPr>
          <p:cNvSpPr txBox="1">
            <a:spLocks/>
          </p:cNvSpPr>
          <p:nvPr/>
        </p:nvSpPr>
        <p:spPr>
          <a:xfrm>
            <a:off x="9989534" y="4581417"/>
            <a:ext cx="1590472" cy="37336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i="1" dirty="0">
                <a:solidFill>
                  <a:schemeClr val="tx1"/>
                </a:solidFill>
              </a:rPr>
              <a:t>Zdravljica</a:t>
            </a:r>
          </a:p>
        </p:txBody>
      </p:sp>
    </p:spTree>
    <p:extLst>
      <p:ext uri="{BB962C8B-B14F-4D97-AF65-F5344CB8AC3E}">
        <p14:creationId xmlns:p14="http://schemas.microsoft.com/office/powerpoint/2010/main" val="1251187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29605" y="1531040"/>
            <a:ext cx="2086213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december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61303" y="1488833"/>
            <a:ext cx="3204070" cy="977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DECEMBER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E36D851-3234-4A1E-8274-3796885EE547}"/>
              </a:ext>
            </a:extLst>
          </p:cNvPr>
          <p:cNvSpPr txBox="1">
            <a:spLocks/>
          </p:cNvSpPr>
          <p:nvPr/>
        </p:nvSpPr>
        <p:spPr>
          <a:xfrm>
            <a:off x="343355" y="5246472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ST. NICHOLAS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Miklavž</a:t>
            </a:r>
          </a:p>
        </p:txBody>
      </p:sp>
      <p:pic>
        <p:nvPicPr>
          <p:cNvPr id="15" name="Picture 2" descr="Rezultat iskanja slik za santa clipart">
            <a:extLst>
              <a:ext uri="{FF2B5EF4-FFF2-40B4-BE49-F238E27FC236}">
                <a16:creationId xmlns:a16="http://schemas.microsoft.com/office/drawing/2014/main" id="{5AC9D8C3-18FA-44BA-9D5A-0A84F3F6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02" y="2977059"/>
            <a:ext cx="1785272" cy="22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Povezana slika">
            <a:extLst>
              <a:ext uri="{FF2B5EF4-FFF2-40B4-BE49-F238E27FC236}">
                <a16:creationId xmlns:a16="http://schemas.microsoft.com/office/drawing/2014/main" id="{9C3562EC-DA97-4BAD-94F2-F02E0C2DD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0" y="3116855"/>
            <a:ext cx="1484537" cy="19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8BA52480-29F2-460B-B0B1-B7D67D877C69}"/>
              </a:ext>
            </a:extLst>
          </p:cNvPr>
          <p:cNvSpPr txBox="1">
            <a:spLocks/>
          </p:cNvSpPr>
          <p:nvPr/>
        </p:nvSpPr>
        <p:spPr>
          <a:xfrm>
            <a:off x="3097529" y="5232175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SANTA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Božiček</a:t>
            </a:r>
          </a:p>
        </p:txBody>
      </p:sp>
      <p:sp>
        <p:nvSpPr>
          <p:cNvPr id="2" name="AutoShape 2" descr="Image result for christmas clipart">
            <a:extLst>
              <a:ext uri="{FF2B5EF4-FFF2-40B4-BE49-F238E27FC236}">
                <a16:creationId xmlns:a16="http://schemas.microsoft.com/office/drawing/2014/main" id="{9612B60B-FDEE-4A1D-9DDA-BB25688A7D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1268" name="Picture 4" descr="Related image">
            <a:extLst>
              <a:ext uri="{FF2B5EF4-FFF2-40B4-BE49-F238E27FC236}">
                <a16:creationId xmlns:a16="http://schemas.microsoft.com/office/drawing/2014/main" id="{C2A70A9D-0041-4F99-B3E7-3DBF56A6B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475" y="1488833"/>
            <a:ext cx="1561602" cy="97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2ED91AA8-2ACB-43EF-923F-6A93210B3AF7}"/>
              </a:ext>
            </a:extLst>
          </p:cNvPr>
          <p:cNvSpPr txBox="1">
            <a:spLocks/>
          </p:cNvSpPr>
          <p:nvPr/>
        </p:nvSpPr>
        <p:spPr>
          <a:xfrm>
            <a:off x="7484935" y="2600868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CHRISTMAS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božič</a:t>
            </a:r>
          </a:p>
        </p:txBody>
      </p:sp>
      <p:pic>
        <p:nvPicPr>
          <p:cNvPr id="23" name="Picture 6" descr="Rezultat iskanja slik za gift clipart">
            <a:extLst>
              <a:ext uri="{FF2B5EF4-FFF2-40B4-BE49-F238E27FC236}">
                <a16:creationId xmlns:a16="http://schemas.microsoft.com/office/drawing/2014/main" id="{1370F255-7CC1-4335-9028-B0B84B14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49" y="3428999"/>
            <a:ext cx="1695930" cy="1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E1044B80-C8C3-4E50-8C9B-C641816266A2}"/>
              </a:ext>
            </a:extLst>
          </p:cNvPr>
          <p:cNvSpPr txBox="1">
            <a:spLocks/>
          </p:cNvSpPr>
          <p:nvPr/>
        </p:nvSpPr>
        <p:spPr>
          <a:xfrm>
            <a:off x="5856805" y="5274382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GIFT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darilo</a:t>
            </a:r>
          </a:p>
        </p:txBody>
      </p:sp>
      <p:pic>
        <p:nvPicPr>
          <p:cNvPr id="11270" name="Picture 6" descr="Image result for christmas tree clipart">
            <a:extLst>
              <a:ext uri="{FF2B5EF4-FFF2-40B4-BE49-F238E27FC236}">
                <a16:creationId xmlns:a16="http://schemas.microsoft.com/office/drawing/2014/main" id="{8F7BB3B3-1B0B-4583-B602-FD64BCEE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060" y="2851831"/>
            <a:ext cx="1761526" cy="17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9F6315AF-CCA0-4423-84E7-AE8E5F6F9146}"/>
              </a:ext>
            </a:extLst>
          </p:cNvPr>
          <p:cNvSpPr txBox="1">
            <a:spLocks/>
          </p:cNvSpPr>
          <p:nvPr/>
        </p:nvSpPr>
        <p:spPr>
          <a:xfrm>
            <a:off x="9030600" y="4693435"/>
            <a:ext cx="2540530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CHRISTMAS TREE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božično drevo </a:t>
            </a:r>
          </a:p>
        </p:txBody>
      </p:sp>
    </p:spTree>
    <p:extLst>
      <p:ext uri="{BB962C8B-B14F-4D97-AF65-F5344CB8AC3E}">
        <p14:creationId xmlns:p14="http://schemas.microsoft.com/office/powerpoint/2010/main" val="27483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17514" y="1784145"/>
            <a:ext cx="1681520" cy="98808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WINTER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zima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D3CF79-181B-4965-8789-FA0F30CB0F5A}"/>
              </a:ext>
            </a:extLst>
          </p:cNvPr>
          <p:cNvSpPr txBox="1">
            <a:spLocks/>
          </p:cNvSpPr>
          <p:nvPr/>
        </p:nvSpPr>
        <p:spPr>
          <a:xfrm>
            <a:off x="2311087" y="1784145"/>
            <a:ext cx="2554788" cy="1075367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SPRING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pomlad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7DB210-3C56-4456-8F63-CC6A3F5145E2}"/>
              </a:ext>
            </a:extLst>
          </p:cNvPr>
          <p:cNvSpPr txBox="1">
            <a:spLocks/>
          </p:cNvSpPr>
          <p:nvPr/>
        </p:nvSpPr>
        <p:spPr>
          <a:xfrm>
            <a:off x="5278123" y="1784146"/>
            <a:ext cx="2554787" cy="104545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poletje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0E08D9-3640-4FE1-90F1-2536A1ADE2D2}"/>
              </a:ext>
            </a:extLst>
          </p:cNvPr>
          <p:cNvSpPr txBox="1">
            <a:spLocks/>
          </p:cNvSpPr>
          <p:nvPr/>
        </p:nvSpPr>
        <p:spPr>
          <a:xfrm>
            <a:off x="8257275" y="1784145"/>
            <a:ext cx="2554787" cy="98808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jesen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39EB8B-EFDB-4D40-A94F-D9FEA7094B17}"/>
              </a:ext>
            </a:extLst>
          </p:cNvPr>
          <p:cNvSpPr txBox="1">
            <a:spLocks/>
          </p:cNvSpPr>
          <p:nvPr/>
        </p:nvSpPr>
        <p:spPr>
          <a:xfrm>
            <a:off x="11214984" y="1795228"/>
            <a:ext cx="643188" cy="8608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chemeClr val="tx1"/>
                </a:solidFill>
              </a:rPr>
              <a:t>W</a:t>
            </a:r>
          </a:p>
          <a:p>
            <a:pPr marL="0" indent="0" algn="ctr">
              <a:buNone/>
            </a:pPr>
            <a:r>
              <a:rPr lang="sl-SI" sz="1600" dirty="0">
                <a:solidFill>
                  <a:schemeClr val="tx1"/>
                </a:solidFill>
              </a:rPr>
              <a:t>zima</a:t>
            </a:r>
            <a:endParaRPr lang="sl-SI" sz="16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 rot="5400000">
            <a:off x="-426270" y="3684651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januar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 rot="5400000">
            <a:off x="576257" y="3684652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februar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EF1130-43D6-4D85-A916-C709BD92A2CF}"/>
              </a:ext>
            </a:extLst>
          </p:cNvPr>
          <p:cNvSpPr txBox="1">
            <a:spLocks/>
          </p:cNvSpPr>
          <p:nvPr/>
        </p:nvSpPr>
        <p:spPr>
          <a:xfrm rot="5400000">
            <a:off x="1621338" y="3691272"/>
            <a:ext cx="2002365" cy="62995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marec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362E68-AA89-4D69-991A-658C0BB66035}"/>
              </a:ext>
            </a:extLst>
          </p:cNvPr>
          <p:cNvSpPr txBox="1">
            <a:spLocks/>
          </p:cNvSpPr>
          <p:nvPr/>
        </p:nvSpPr>
        <p:spPr>
          <a:xfrm rot="5400000">
            <a:off x="2616149" y="3684654"/>
            <a:ext cx="2002363" cy="643187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E9AE384-BFCA-4DB4-9CF8-5F0CFF676773}"/>
              </a:ext>
            </a:extLst>
          </p:cNvPr>
          <p:cNvSpPr txBox="1">
            <a:spLocks/>
          </p:cNvSpPr>
          <p:nvPr/>
        </p:nvSpPr>
        <p:spPr>
          <a:xfrm rot="5400000">
            <a:off x="3577552" y="3719106"/>
            <a:ext cx="2002366" cy="574279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maj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2C40953-6398-4004-8879-CD7AD1716397}"/>
              </a:ext>
            </a:extLst>
          </p:cNvPr>
          <p:cNvSpPr txBox="1">
            <a:spLocks/>
          </p:cNvSpPr>
          <p:nvPr/>
        </p:nvSpPr>
        <p:spPr>
          <a:xfrm rot="5400000">
            <a:off x="4574988" y="3695736"/>
            <a:ext cx="2002366" cy="64318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junij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E798079-EBB5-42A9-8C04-AE8B30FE3038}"/>
              </a:ext>
            </a:extLst>
          </p:cNvPr>
          <p:cNvSpPr txBox="1">
            <a:spLocks/>
          </p:cNvSpPr>
          <p:nvPr/>
        </p:nvSpPr>
        <p:spPr>
          <a:xfrm rot="5400000">
            <a:off x="5570474" y="3695736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julij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16A85A-DE95-4C12-AE72-6AF5C558F5A6}"/>
              </a:ext>
            </a:extLst>
          </p:cNvPr>
          <p:cNvSpPr txBox="1">
            <a:spLocks/>
          </p:cNvSpPr>
          <p:nvPr/>
        </p:nvSpPr>
        <p:spPr>
          <a:xfrm rot="5400000">
            <a:off x="6549739" y="3714767"/>
            <a:ext cx="2002363" cy="60512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avgust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43F1F18-3B84-4446-8843-45CF1B0C6651}"/>
              </a:ext>
            </a:extLst>
          </p:cNvPr>
          <p:cNvSpPr txBox="1">
            <a:spLocks/>
          </p:cNvSpPr>
          <p:nvPr/>
        </p:nvSpPr>
        <p:spPr>
          <a:xfrm rot="5400000">
            <a:off x="7563045" y="3719107"/>
            <a:ext cx="2002368" cy="57428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802924B-5BD0-4156-8B5E-E64951447CE1}"/>
              </a:ext>
            </a:extLst>
          </p:cNvPr>
          <p:cNvSpPr txBox="1">
            <a:spLocks/>
          </p:cNvSpPr>
          <p:nvPr/>
        </p:nvSpPr>
        <p:spPr>
          <a:xfrm rot="5400000">
            <a:off x="8516019" y="3684651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oktober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0132E57-ECB4-4972-9AAC-8E46A3FF43B2}"/>
              </a:ext>
            </a:extLst>
          </p:cNvPr>
          <p:cNvSpPr txBox="1">
            <a:spLocks/>
          </p:cNvSpPr>
          <p:nvPr/>
        </p:nvSpPr>
        <p:spPr>
          <a:xfrm rot="5400000">
            <a:off x="9524799" y="3725483"/>
            <a:ext cx="2002368" cy="5836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484BDC5-156E-4937-B91E-1C723856D00C}"/>
              </a:ext>
            </a:extLst>
          </p:cNvPr>
          <p:cNvSpPr txBox="1">
            <a:spLocks/>
          </p:cNvSpPr>
          <p:nvPr/>
        </p:nvSpPr>
        <p:spPr>
          <a:xfrm rot="5400000">
            <a:off x="10505648" y="3725484"/>
            <a:ext cx="2002368" cy="5836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4265580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77874" y="1366469"/>
            <a:ext cx="5702012" cy="1220918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SPRING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zima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44119" y="2924177"/>
            <a:ext cx="2086213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marec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>
            <a:off x="481494" y="4130364"/>
            <a:ext cx="2086213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E6D799-C25F-440F-BA05-E7C01C99F7B5}"/>
              </a:ext>
            </a:extLst>
          </p:cNvPr>
          <p:cNvSpPr txBox="1">
            <a:spLocks/>
          </p:cNvSpPr>
          <p:nvPr/>
        </p:nvSpPr>
        <p:spPr>
          <a:xfrm>
            <a:off x="481494" y="5360966"/>
            <a:ext cx="2086213" cy="886650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maj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75817" y="2881970"/>
            <a:ext cx="3204070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  <a:effectLst>
            <a:glow rad="139700">
              <a:srgbClr val="F8C5CE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MARCH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7E582D83-B472-45AA-9FFF-9BF1A009A4C1}"/>
              </a:ext>
            </a:extLst>
          </p:cNvPr>
          <p:cNvSpPr txBox="1">
            <a:spLocks/>
          </p:cNvSpPr>
          <p:nvPr/>
        </p:nvSpPr>
        <p:spPr>
          <a:xfrm>
            <a:off x="2775816" y="4201746"/>
            <a:ext cx="3204070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  <a:effectLst>
            <a:glow rad="139700">
              <a:srgbClr val="F8C5CE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APRIL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00A1694-DA1A-4778-9D6E-2DB9C75C6E78}"/>
              </a:ext>
            </a:extLst>
          </p:cNvPr>
          <p:cNvSpPr txBox="1">
            <a:spLocks/>
          </p:cNvSpPr>
          <p:nvPr/>
        </p:nvSpPr>
        <p:spPr>
          <a:xfrm>
            <a:off x="2775815" y="5315783"/>
            <a:ext cx="3204070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  <a:effectLst>
            <a:glow rad="139700">
              <a:srgbClr val="F8C5CE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MAY</a:t>
            </a:r>
          </a:p>
        </p:txBody>
      </p:sp>
      <p:pic>
        <p:nvPicPr>
          <p:cNvPr id="6146" name="Picture 2" descr="Image result for SPRING CLIPART">
            <a:extLst>
              <a:ext uri="{FF2B5EF4-FFF2-40B4-BE49-F238E27FC236}">
                <a16:creationId xmlns:a16="http://schemas.microsoft.com/office/drawing/2014/main" id="{94DDFAC1-F1F6-4361-9D1A-696FECEE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39" y="3009900"/>
            <a:ext cx="523875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0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44117" y="1615527"/>
            <a:ext cx="2086213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marec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75815" y="1573320"/>
            <a:ext cx="3204070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  <a:effectLst>
            <a:glow rad="139700">
              <a:srgbClr val="F8C5CE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MARCH</a:t>
            </a:r>
          </a:p>
        </p:txBody>
      </p:sp>
      <p:pic>
        <p:nvPicPr>
          <p:cNvPr id="12290" name="Picture 2" descr="Image result for mother's day clipart">
            <a:extLst>
              <a:ext uri="{FF2B5EF4-FFF2-40B4-BE49-F238E27FC236}">
                <a16:creationId xmlns:a16="http://schemas.microsoft.com/office/drawing/2014/main" id="{6378A439-8CBB-49B3-984C-ECD629350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25" y="3044075"/>
            <a:ext cx="22193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7018E991-910D-4106-9202-68B334B268EE}"/>
              </a:ext>
            </a:extLst>
          </p:cNvPr>
          <p:cNvSpPr txBox="1">
            <a:spLocks/>
          </p:cNvSpPr>
          <p:nvPr/>
        </p:nvSpPr>
        <p:spPr>
          <a:xfrm>
            <a:off x="2219405" y="5191057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MOTHER‘S DAY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materinski dan</a:t>
            </a:r>
          </a:p>
        </p:txBody>
      </p:sp>
      <p:pic>
        <p:nvPicPr>
          <p:cNvPr id="12292" name="Picture 4" descr="Image result for bouquet clipart">
            <a:extLst>
              <a:ext uri="{FF2B5EF4-FFF2-40B4-BE49-F238E27FC236}">
                <a16:creationId xmlns:a16="http://schemas.microsoft.com/office/drawing/2014/main" id="{3F18902D-7E47-4A03-9C88-F7EFADCA5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0366"/>
            <a:ext cx="1976438" cy="26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658751F1-9F56-44C4-BB67-A2049E37EAE9}"/>
              </a:ext>
            </a:extLst>
          </p:cNvPr>
          <p:cNvSpPr txBox="1">
            <a:spLocks/>
          </p:cNvSpPr>
          <p:nvPr/>
        </p:nvSpPr>
        <p:spPr>
          <a:xfrm>
            <a:off x="5451650" y="5449959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BOUQUET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šopek</a:t>
            </a:r>
          </a:p>
        </p:txBody>
      </p:sp>
      <p:pic>
        <p:nvPicPr>
          <p:cNvPr id="12294" name="Picture 6" descr="Image result for mother's day cARD CLIPART">
            <a:extLst>
              <a:ext uri="{FF2B5EF4-FFF2-40B4-BE49-F238E27FC236}">
                <a16:creationId xmlns:a16="http://schemas.microsoft.com/office/drawing/2014/main" id="{44B5A16A-66A8-4895-BFC0-C3E3985AC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912" y="2061828"/>
            <a:ext cx="21431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1CA129A3-D976-42F2-9324-069B2F65324E}"/>
              </a:ext>
            </a:extLst>
          </p:cNvPr>
          <p:cNvSpPr txBox="1">
            <a:spLocks/>
          </p:cNvSpPr>
          <p:nvPr/>
        </p:nvSpPr>
        <p:spPr>
          <a:xfrm>
            <a:off x="8961912" y="3628416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CARD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voščilnica</a:t>
            </a:r>
          </a:p>
        </p:txBody>
      </p:sp>
    </p:spTree>
    <p:extLst>
      <p:ext uri="{BB962C8B-B14F-4D97-AF65-F5344CB8AC3E}">
        <p14:creationId xmlns:p14="http://schemas.microsoft.com/office/powerpoint/2010/main" val="2214098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44117" y="1615527"/>
            <a:ext cx="2086213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75815" y="1573320"/>
            <a:ext cx="3204070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  <a:effectLst>
            <a:glow rad="139700">
              <a:srgbClr val="F8C5CE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APRIL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018E991-910D-4106-9202-68B334B268EE}"/>
              </a:ext>
            </a:extLst>
          </p:cNvPr>
          <p:cNvSpPr txBox="1">
            <a:spLocks/>
          </p:cNvSpPr>
          <p:nvPr/>
        </p:nvSpPr>
        <p:spPr>
          <a:xfrm>
            <a:off x="2219405" y="5191057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EARTH DAY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dan Zemlje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CA129A3-D976-42F2-9324-069B2F65324E}"/>
              </a:ext>
            </a:extLst>
          </p:cNvPr>
          <p:cNvSpPr txBox="1">
            <a:spLocks/>
          </p:cNvSpPr>
          <p:nvPr/>
        </p:nvSpPr>
        <p:spPr>
          <a:xfrm>
            <a:off x="5231741" y="4608948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LIGHTS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luči</a:t>
            </a:r>
          </a:p>
        </p:txBody>
      </p:sp>
      <p:pic>
        <p:nvPicPr>
          <p:cNvPr id="13316" name="Picture 4" descr="Image result for EARTH CLIPART">
            <a:extLst>
              <a:ext uri="{FF2B5EF4-FFF2-40B4-BE49-F238E27FC236}">
                <a16:creationId xmlns:a16="http://schemas.microsoft.com/office/drawing/2014/main" id="{02FB2DBF-CD0E-49FB-9D8A-218C2AD4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68" y="2868060"/>
            <a:ext cx="2255118" cy="22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lated image">
            <a:extLst>
              <a:ext uri="{FF2B5EF4-FFF2-40B4-BE49-F238E27FC236}">
                <a16:creationId xmlns:a16="http://schemas.microsoft.com/office/drawing/2014/main" id="{687B42D2-11F3-4A37-9EAC-FF123BB0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66" y="2971203"/>
            <a:ext cx="1492194" cy="149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1526AA4-33CF-404E-87EF-3B44D03BC070}"/>
              </a:ext>
            </a:extLst>
          </p:cNvPr>
          <p:cNvSpPr txBox="1">
            <a:spLocks/>
          </p:cNvSpPr>
          <p:nvPr/>
        </p:nvSpPr>
        <p:spPr>
          <a:xfrm>
            <a:off x="7532255" y="5284680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TURN OFF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ugasniti</a:t>
            </a:r>
          </a:p>
        </p:txBody>
      </p:sp>
      <p:pic>
        <p:nvPicPr>
          <p:cNvPr id="13322" name="Picture 10" descr="Image result for turn off clipart">
            <a:extLst>
              <a:ext uri="{FF2B5EF4-FFF2-40B4-BE49-F238E27FC236}">
                <a16:creationId xmlns:a16="http://schemas.microsoft.com/office/drawing/2014/main" id="{3B0A4456-EAD0-4399-8FFA-CDCA4D60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29" y="3257067"/>
            <a:ext cx="1927314" cy="198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Rezultat iskanja slik za easter eggs clipart">
            <a:extLst>
              <a:ext uri="{FF2B5EF4-FFF2-40B4-BE49-F238E27FC236}">
                <a16:creationId xmlns:a16="http://schemas.microsoft.com/office/drawing/2014/main" id="{0404B938-46B2-4E72-B14B-C3277330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843" y="1542957"/>
            <a:ext cx="1589536" cy="9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8A4D32A5-3D31-4053-B534-7AA9ABDE4174}"/>
              </a:ext>
            </a:extLst>
          </p:cNvPr>
          <p:cNvSpPr txBox="1">
            <a:spLocks/>
          </p:cNvSpPr>
          <p:nvPr/>
        </p:nvSpPr>
        <p:spPr>
          <a:xfrm>
            <a:off x="9556998" y="2702248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EASTER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velika noč</a:t>
            </a:r>
          </a:p>
        </p:txBody>
      </p:sp>
    </p:spTree>
    <p:extLst>
      <p:ext uri="{BB962C8B-B14F-4D97-AF65-F5344CB8AC3E}">
        <p14:creationId xmlns:p14="http://schemas.microsoft.com/office/powerpoint/2010/main" val="2404791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44117" y="1615527"/>
            <a:ext cx="2086213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maj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75815" y="1573320"/>
            <a:ext cx="3204070" cy="97701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  <a:effectLst>
            <a:glow rad="139700">
              <a:srgbClr val="F8C5CE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018E991-910D-4106-9202-68B334B268EE}"/>
              </a:ext>
            </a:extLst>
          </p:cNvPr>
          <p:cNvSpPr txBox="1">
            <a:spLocks/>
          </p:cNvSpPr>
          <p:nvPr/>
        </p:nvSpPr>
        <p:spPr>
          <a:xfrm>
            <a:off x="2241680" y="4930468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praznik dela</a:t>
            </a:r>
          </a:p>
        </p:txBody>
      </p:sp>
      <p:sp>
        <p:nvSpPr>
          <p:cNvPr id="2" name="AutoShape 2" descr="Image result for no work clipart">
            <a:extLst>
              <a:ext uri="{FF2B5EF4-FFF2-40B4-BE49-F238E27FC236}">
                <a16:creationId xmlns:a16="http://schemas.microsoft.com/office/drawing/2014/main" id="{98817EFF-96A3-4019-8072-07A454A9A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3" name="AutoShape 4" descr="Image result for no work clipart">
            <a:extLst>
              <a:ext uri="{FF2B5EF4-FFF2-40B4-BE49-F238E27FC236}">
                <a16:creationId xmlns:a16="http://schemas.microsoft.com/office/drawing/2014/main" id="{E7EE8853-E438-424D-9D57-6327E3E525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4342" name="Picture 6" descr="Related image">
            <a:extLst>
              <a:ext uri="{FF2B5EF4-FFF2-40B4-BE49-F238E27FC236}">
                <a16:creationId xmlns:a16="http://schemas.microsoft.com/office/drawing/2014/main" id="{9F7E11E0-4ED2-4500-A9DE-8D960D03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24" y="3011123"/>
            <a:ext cx="1733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1FB3487B-23A3-4448-B83B-27112F422A3C}"/>
              </a:ext>
            </a:extLst>
          </p:cNvPr>
          <p:cNvSpPr txBox="1">
            <a:spLocks/>
          </p:cNvSpPr>
          <p:nvPr/>
        </p:nvSpPr>
        <p:spPr>
          <a:xfrm>
            <a:off x="6063789" y="5191057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WORLD BEE DAY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svetovni dan čebel</a:t>
            </a:r>
          </a:p>
        </p:txBody>
      </p:sp>
      <p:pic>
        <p:nvPicPr>
          <p:cNvPr id="14346" name="Picture 10" descr="Related image">
            <a:extLst>
              <a:ext uri="{FF2B5EF4-FFF2-40B4-BE49-F238E27FC236}">
                <a16:creationId xmlns:a16="http://schemas.microsoft.com/office/drawing/2014/main" id="{E49C7163-6568-4B02-A748-2C3F1EFCE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75" y="3422843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E1E84F18-1CB0-4687-B04D-4D76B9C07AD3}"/>
              </a:ext>
            </a:extLst>
          </p:cNvPr>
          <p:cNvSpPr txBox="1">
            <a:spLocks/>
          </p:cNvSpPr>
          <p:nvPr/>
        </p:nvSpPr>
        <p:spPr>
          <a:xfrm>
            <a:off x="8953658" y="3058068"/>
            <a:ext cx="2158445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BEE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čebela</a:t>
            </a:r>
          </a:p>
        </p:txBody>
      </p:sp>
      <p:pic>
        <p:nvPicPr>
          <p:cNvPr id="14348" name="Picture 12" descr="Image result for bee clipart">
            <a:extLst>
              <a:ext uri="{FF2B5EF4-FFF2-40B4-BE49-F238E27FC236}">
                <a16:creationId xmlns:a16="http://schemas.microsoft.com/office/drawing/2014/main" id="{20072867-6672-4383-8A89-92C98229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185" y="1642108"/>
            <a:ext cx="934562" cy="12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42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17514" y="1784145"/>
            <a:ext cx="1681520" cy="98808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WINTER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zima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D3CF79-181B-4965-8789-FA0F30CB0F5A}"/>
              </a:ext>
            </a:extLst>
          </p:cNvPr>
          <p:cNvSpPr txBox="1">
            <a:spLocks/>
          </p:cNvSpPr>
          <p:nvPr/>
        </p:nvSpPr>
        <p:spPr>
          <a:xfrm>
            <a:off x="2311087" y="1784145"/>
            <a:ext cx="2554788" cy="107536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SPRING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pomlad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7DB210-3C56-4456-8F63-CC6A3F5145E2}"/>
              </a:ext>
            </a:extLst>
          </p:cNvPr>
          <p:cNvSpPr txBox="1">
            <a:spLocks/>
          </p:cNvSpPr>
          <p:nvPr/>
        </p:nvSpPr>
        <p:spPr>
          <a:xfrm>
            <a:off x="5278123" y="1784146"/>
            <a:ext cx="2554787" cy="1045454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poletje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0E08D9-3640-4FE1-90F1-2536A1ADE2D2}"/>
              </a:ext>
            </a:extLst>
          </p:cNvPr>
          <p:cNvSpPr txBox="1">
            <a:spLocks/>
          </p:cNvSpPr>
          <p:nvPr/>
        </p:nvSpPr>
        <p:spPr>
          <a:xfrm>
            <a:off x="8257275" y="1784145"/>
            <a:ext cx="2554787" cy="98808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jesen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39EB8B-EFDB-4D40-A94F-D9FEA7094B17}"/>
              </a:ext>
            </a:extLst>
          </p:cNvPr>
          <p:cNvSpPr txBox="1">
            <a:spLocks/>
          </p:cNvSpPr>
          <p:nvPr/>
        </p:nvSpPr>
        <p:spPr>
          <a:xfrm>
            <a:off x="11214984" y="1795228"/>
            <a:ext cx="643188" cy="8608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chemeClr val="tx1"/>
                </a:solidFill>
              </a:rPr>
              <a:t>W</a:t>
            </a:r>
          </a:p>
          <a:p>
            <a:pPr marL="0" indent="0" algn="ctr">
              <a:buNone/>
            </a:pPr>
            <a:r>
              <a:rPr lang="sl-SI" sz="1600" dirty="0">
                <a:solidFill>
                  <a:schemeClr val="tx1"/>
                </a:solidFill>
              </a:rPr>
              <a:t>zima</a:t>
            </a:r>
            <a:endParaRPr lang="sl-SI" sz="16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 rot="5400000">
            <a:off x="-426270" y="3684651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januar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 rot="5400000">
            <a:off x="576257" y="3684652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februar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EF1130-43D6-4D85-A916-C709BD92A2CF}"/>
              </a:ext>
            </a:extLst>
          </p:cNvPr>
          <p:cNvSpPr txBox="1">
            <a:spLocks/>
          </p:cNvSpPr>
          <p:nvPr/>
        </p:nvSpPr>
        <p:spPr>
          <a:xfrm rot="5400000">
            <a:off x="1621338" y="3691272"/>
            <a:ext cx="2002365" cy="62995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marec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362E68-AA89-4D69-991A-658C0BB66035}"/>
              </a:ext>
            </a:extLst>
          </p:cNvPr>
          <p:cNvSpPr txBox="1">
            <a:spLocks/>
          </p:cNvSpPr>
          <p:nvPr/>
        </p:nvSpPr>
        <p:spPr>
          <a:xfrm rot="5400000">
            <a:off x="2616149" y="3684654"/>
            <a:ext cx="2002363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E9AE384-BFCA-4DB4-9CF8-5F0CFF676773}"/>
              </a:ext>
            </a:extLst>
          </p:cNvPr>
          <p:cNvSpPr txBox="1">
            <a:spLocks/>
          </p:cNvSpPr>
          <p:nvPr/>
        </p:nvSpPr>
        <p:spPr>
          <a:xfrm rot="5400000">
            <a:off x="3577552" y="3719106"/>
            <a:ext cx="2002366" cy="5742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maj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2C40953-6398-4004-8879-CD7AD1716397}"/>
              </a:ext>
            </a:extLst>
          </p:cNvPr>
          <p:cNvSpPr txBox="1">
            <a:spLocks/>
          </p:cNvSpPr>
          <p:nvPr/>
        </p:nvSpPr>
        <p:spPr>
          <a:xfrm rot="5400000">
            <a:off x="4574988" y="3695736"/>
            <a:ext cx="2002366" cy="643189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junij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E798079-EBB5-42A9-8C04-AE8B30FE3038}"/>
              </a:ext>
            </a:extLst>
          </p:cNvPr>
          <p:cNvSpPr txBox="1">
            <a:spLocks/>
          </p:cNvSpPr>
          <p:nvPr/>
        </p:nvSpPr>
        <p:spPr>
          <a:xfrm rot="5400000">
            <a:off x="5570474" y="3695736"/>
            <a:ext cx="2002366" cy="643187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julij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16A85A-DE95-4C12-AE72-6AF5C558F5A6}"/>
              </a:ext>
            </a:extLst>
          </p:cNvPr>
          <p:cNvSpPr txBox="1">
            <a:spLocks/>
          </p:cNvSpPr>
          <p:nvPr/>
        </p:nvSpPr>
        <p:spPr>
          <a:xfrm rot="5400000">
            <a:off x="6549739" y="3714767"/>
            <a:ext cx="2002363" cy="605127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avgust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43F1F18-3B84-4446-8843-45CF1B0C6651}"/>
              </a:ext>
            </a:extLst>
          </p:cNvPr>
          <p:cNvSpPr txBox="1">
            <a:spLocks/>
          </p:cNvSpPr>
          <p:nvPr/>
        </p:nvSpPr>
        <p:spPr>
          <a:xfrm rot="5400000">
            <a:off x="7563045" y="3719107"/>
            <a:ext cx="2002368" cy="57428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802924B-5BD0-4156-8B5E-E64951447CE1}"/>
              </a:ext>
            </a:extLst>
          </p:cNvPr>
          <p:cNvSpPr txBox="1">
            <a:spLocks/>
          </p:cNvSpPr>
          <p:nvPr/>
        </p:nvSpPr>
        <p:spPr>
          <a:xfrm rot="5400000">
            <a:off x="8516019" y="3684651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oktober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0132E57-ECB4-4972-9AAC-8E46A3FF43B2}"/>
              </a:ext>
            </a:extLst>
          </p:cNvPr>
          <p:cNvSpPr txBox="1">
            <a:spLocks/>
          </p:cNvSpPr>
          <p:nvPr/>
        </p:nvSpPr>
        <p:spPr>
          <a:xfrm rot="5400000">
            <a:off x="9524799" y="3725483"/>
            <a:ext cx="2002368" cy="5836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484BDC5-156E-4937-B91E-1C723856D00C}"/>
              </a:ext>
            </a:extLst>
          </p:cNvPr>
          <p:cNvSpPr txBox="1">
            <a:spLocks/>
          </p:cNvSpPr>
          <p:nvPr/>
        </p:nvSpPr>
        <p:spPr>
          <a:xfrm rot="5400000">
            <a:off x="10505648" y="3725484"/>
            <a:ext cx="2002368" cy="5836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294620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>
            <a:extLst>
              <a:ext uri="{FF2B5EF4-FFF2-40B4-BE49-F238E27FC236}">
                <a16:creationId xmlns:a16="http://schemas.microsoft.com/office/drawing/2014/main" id="{AD296178-A5EC-4541-AAE9-17C19B3B915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COLOURS</a:t>
            </a:r>
          </a:p>
        </p:txBody>
      </p:sp>
      <p:sp>
        <p:nvSpPr>
          <p:cNvPr id="2" name="Diagram poteka: povezovalnik zunanje strani 1">
            <a:extLst>
              <a:ext uri="{FF2B5EF4-FFF2-40B4-BE49-F238E27FC236}">
                <a16:creationId xmlns:a16="http://schemas.microsoft.com/office/drawing/2014/main" id="{83DDA86A-23B8-4C68-982C-B3DDC75CF783}"/>
              </a:ext>
            </a:extLst>
          </p:cNvPr>
          <p:cNvSpPr/>
          <p:nvPr/>
        </p:nvSpPr>
        <p:spPr>
          <a:xfrm>
            <a:off x="1506510" y="1940010"/>
            <a:ext cx="407773" cy="3361038"/>
          </a:xfrm>
          <a:prstGeom prst="flowChartOffpageConnector">
            <a:avLst/>
          </a:prstGeom>
          <a:solidFill>
            <a:srgbClr val="CC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iagram poteka: povezovalnik zunanje strani 13">
            <a:extLst>
              <a:ext uri="{FF2B5EF4-FFF2-40B4-BE49-F238E27FC236}">
                <a16:creationId xmlns:a16="http://schemas.microsoft.com/office/drawing/2014/main" id="{BB984D78-11D3-4947-BC33-49992AB58E31}"/>
              </a:ext>
            </a:extLst>
          </p:cNvPr>
          <p:cNvSpPr/>
          <p:nvPr/>
        </p:nvSpPr>
        <p:spPr>
          <a:xfrm>
            <a:off x="2318808" y="1940010"/>
            <a:ext cx="407773" cy="3361038"/>
          </a:xfrm>
          <a:prstGeom prst="flowChartOffpageConnector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iagram poteka: povezovalnik zunanje strani 14">
            <a:extLst>
              <a:ext uri="{FF2B5EF4-FFF2-40B4-BE49-F238E27FC236}">
                <a16:creationId xmlns:a16="http://schemas.microsoft.com/office/drawing/2014/main" id="{54777014-1020-4BC0-8CAF-EC206C27DD76}"/>
              </a:ext>
            </a:extLst>
          </p:cNvPr>
          <p:cNvSpPr/>
          <p:nvPr/>
        </p:nvSpPr>
        <p:spPr>
          <a:xfrm>
            <a:off x="3139416" y="1940010"/>
            <a:ext cx="407773" cy="3361038"/>
          </a:xfrm>
          <a:prstGeom prst="flowChartOffpageConnector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iagram poteka: povezovalnik zunanje strani 15">
            <a:extLst>
              <a:ext uri="{FF2B5EF4-FFF2-40B4-BE49-F238E27FC236}">
                <a16:creationId xmlns:a16="http://schemas.microsoft.com/office/drawing/2014/main" id="{A9315E55-631D-4178-911C-0AECD3C7F179}"/>
              </a:ext>
            </a:extLst>
          </p:cNvPr>
          <p:cNvSpPr/>
          <p:nvPr/>
        </p:nvSpPr>
        <p:spPr>
          <a:xfrm>
            <a:off x="3948467" y="1940010"/>
            <a:ext cx="407773" cy="3361038"/>
          </a:xfrm>
          <a:prstGeom prst="flowChartOffpageConnector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Diagram poteka: povezovalnik zunanje strani 16">
            <a:extLst>
              <a:ext uri="{FF2B5EF4-FFF2-40B4-BE49-F238E27FC236}">
                <a16:creationId xmlns:a16="http://schemas.microsoft.com/office/drawing/2014/main" id="{CB54EF9D-4FCA-43DC-9DA9-F379B4FA352F}"/>
              </a:ext>
            </a:extLst>
          </p:cNvPr>
          <p:cNvSpPr/>
          <p:nvPr/>
        </p:nvSpPr>
        <p:spPr>
          <a:xfrm>
            <a:off x="4757518" y="1940010"/>
            <a:ext cx="407773" cy="3361038"/>
          </a:xfrm>
          <a:prstGeom prst="flowChartOffpage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6600"/>
              </a:solidFill>
            </a:endParaRPr>
          </a:p>
        </p:txBody>
      </p:sp>
      <p:sp>
        <p:nvSpPr>
          <p:cNvPr id="18" name="Diagram poteka: povezovalnik zunanje strani 17">
            <a:extLst>
              <a:ext uri="{FF2B5EF4-FFF2-40B4-BE49-F238E27FC236}">
                <a16:creationId xmlns:a16="http://schemas.microsoft.com/office/drawing/2014/main" id="{3C350657-CCE0-4B69-9CA2-690AD1A7C758}"/>
              </a:ext>
            </a:extLst>
          </p:cNvPr>
          <p:cNvSpPr/>
          <p:nvPr/>
        </p:nvSpPr>
        <p:spPr>
          <a:xfrm>
            <a:off x="5670672" y="1940010"/>
            <a:ext cx="407773" cy="3361038"/>
          </a:xfrm>
          <a:prstGeom prst="flowChartOffpage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ovezovalnik zunanje strani 18">
            <a:extLst>
              <a:ext uri="{FF2B5EF4-FFF2-40B4-BE49-F238E27FC236}">
                <a16:creationId xmlns:a16="http://schemas.microsoft.com/office/drawing/2014/main" id="{2890FA77-2367-4D73-8BE5-C8C9FB77ABD2}"/>
              </a:ext>
            </a:extLst>
          </p:cNvPr>
          <p:cNvSpPr/>
          <p:nvPr/>
        </p:nvSpPr>
        <p:spPr>
          <a:xfrm>
            <a:off x="6512984" y="1940010"/>
            <a:ext cx="407773" cy="3361038"/>
          </a:xfrm>
          <a:prstGeom prst="flowChartOffpageConnector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Diagram poteka: povezovalnik zunanje strani 19">
            <a:extLst>
              <a:ext uri="{FF2B5EF4-FFF2-40B4-BE49-F238E27FC236}">
                <a16:creationId xmlns:a16="http://schemas.microsoft.com/office/drawing/2014/main" id="{708345B4-985D-42A6-8F0F-94180C5A51A3}"/>
              </a:ext>
            </a:extLst>
          </p:cNvPr>
          <p:cNvSpPr/>
          <p:nvPr/>
        </p:nvSpPr>
        <p:spPr>
          <a:xfrm>
            <a:off x="7356269" y="1940010"/>
            <a:ext cx="407773" cy="3361038"/>
          </a:xfrm>
          <a:prstGeom prst="flowChartOffpageConnector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Diagram poteka: povezovalnik zunanje strani 20">
            <a:extLst>
              <a:ext uri="{FF2B5EF4-FFF2-40B4-BE49-F238E27FC236}">
                <a16:creationId xmlns:a16="http://schemas.microsoft.com/office/drawing/2014/main" id="{CB641B9E-F8FF-4873-97AA-42E297480A72}"/>
              </a:ext>
            </a:extLst>
          </p:cNvPr>
          <p:cNvSpPr/>
          <p:nvPr/>
        </p:nvSpPr>
        <p:spPr>
          <a:xfrm>
            <a:off x="9117811" y="1940010"/>
            <a:ext cx="407773" cy="3361038"/>
          </a:xfrm>
          <a:prstGeom prst="flowChartOffpageConnector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iagram poteka: povezovalnik zunanje strani 21">
            <a:extLst>
              <a:ext uri="{FF2B5EF4-FFF2-40B4-BE49-F238E27FC236}">
                <a16:creationId xmlns:a16="http://schemas.microsoft.com/office/drawing/2014/main" id="{F6C16430-9008-4713-B12D-F579114004A6}"/>
              </a:ext>
            </a:extLst>
          </p:cNvPr>
          <p:cNvSpPr/>
          <p:nvPr/>
        </p:nvSpPr>
        <p:spPr>
          <a:xfrm>
            <a:off x="8237040" y="1940010"/>
            <a:ext cx="407773" cy="3361038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Diagram poteka: povezovalnik zunanje strani 22">
            <a:extLst>
              <a:ext uri="{FF2B5EF4-FFF2-40B4-BE49-F238E27FC236}">
                <a16:creationId xmlns:a16="http://schemas.microsoft.com/office/drawing/2014/main" id="{BFF56D8D-83FE-44A9-99C3-D00478E925D9}"/>
              </a:ext>
            </a:extLst>
          </p:cNvPr>
          <p:cNvSpPr/>
          <p:nvPr/>
        </p:nvSpPr>
        <p:spPr>
          <a:xfrm>
            <a:off x="10034177" y="1940010"/>
            <a:ext cx="407773" cy="3361038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51708E42-1515-444C-A6B4-1C3A69F400D0}"/>
              </a:ext>
            </a:extLst>
          </p:cNvPr>
          <p:cNvSpPr txBox="1">
            <a:spLocks/>
          </p:cNvSpPr>
          <p:nvPr/>
        </p:nvSpPr>
        <p:spPr>
          <a:xfrm>
            <a:off x="3902282" y="600770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C63425"/>
                </a:solidFill>
              </a:rPr>
              <a:t>RED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CA933417-BC7C-4E9D-9212-1F1B50825E98}"/>
              </a:ext>
            </a:extLst>
          </p:cNvPr>
          <p:cNvSpPr txBox="1">
            <a:spLocks/>
          </p:cNvSpPr>
          <p:nvPr/>
        </p:nvSpPr>
        <p:spPr>
          <a:xfrm>
            <a:off x="2989128" y="549567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A9D36"/>
                </a:solidFill>
              </a:rPr>
              <a:t>ORANGE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2D6A58FA-EEDC-4113-8B3F-8AD8F97FF2FE}"/>
              </a:ext>
            </a:extLst>
          </p:cNvPr>
          <p:cNvSpPr txBox="1">
            <a:spLocks/>
          </p:cNvSpPr>
          <p:nvPr/>
        </p:nvSpPr>
        <p:spPr>
          <a:xfrm>
            <a:off x="2211948" y="595548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5EC07"/>
                </a:solidFill>
              </a:rPr>
              <a:t>YELLOW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70C8DD83-3DF2-4451-B974-F27ABBF6ABF0}"/>
              </a:ext>
            </a:extLst>
          </p:cNvPr>
          <p:cNvSpPr txBox="1">
            <a:spLocks/>
          </p:cNvSpPr>
          <p:nvPr/>
        </p:nvSpPr>
        <p:spPr>
          <a:xfrm>
            <a:off x="1371026" y="552450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70BF52"/>
                </a:solidFill>
              </a:rPr>
              <a:t>GREEN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53389FF1-DB7A-4039-8525-A78E707FE800}"/>
              </a:ext>
            </a:extLst>
          </p:cNvPr>
          <p:cNvSpPr txBox="1">
            <a:spLocks/>
          </p:cNvSpPr>
          <p:nvPr/>
        </p:nvSpPr>
        <p:spPr>
          <a:xfrm>
            <a:off x="411689" y="5920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018BD3"/>
                </a:solidFill>
              </a:rPr>
              <a:t>BLUE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F701B3BB-BBB0-4824-A3A9-002FE0A092D6}"/>
              </a:ext>
            </a:extLst>
          </p:cNvPr>
          <p:cNvSpPr txBox="1">
            <a:spLocks/>
          </p:cNvSpPr>
          <p:nvPr/>
        </p:nvSpPr>
        <p:spPr>
          <a:xfrm>
            <a:off x="-462178" y="550704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784587"/>
                </a:solidFill>
              </a:rPr>
              <a:t>PURPLE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020A849E-7FDE-4C41-87E0-BE6FF677EF4B}"/>
              </a:ext>
            </a:extLst>
          </p:cNvPr>
          <p:cNvSpPr txBox="1">
            <a:spLocks/>
          </p:cNvSpPr>
          <p:nvPr/>
        </p:nvSpPr>
        <p:spPr>
          <a:xfrm>
            <a:off x="4744595" y="549567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59BC1"/>
                </a:solidFill>
              </a:rPr>
              <a:t>PINK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149F5257-3BB1-4A7B-9C3C-FA8BA04F6156}"/>
              </a:ext>
            </a:extLst>
          </p:cNvPr>
          <p:cNvSpPr txBox="1">
            <a:spLocks/>
          </p:cNvSpPr>
          <p:nvPr/>
        </p:nvSpPr>
        <p:spPr>
          <a:xfrm>
            <a:off x="5703932" y="595548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8A705B"/>
                </a:solidFill>
              </a:rPr>
              <a:t>BROWN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D140590-D4C8-4E1E-9ABB-C9A14CB72043}"/>
              </a:ext>
            </a:extLst>
          </p:cNvPr>
          <p:cNvSpPr txBox="1">
            <a:spLocks/>
          </p:cNvSpPr>
          <p:nvPr/>
        </p:nvSpPr>
        <p:spPr>
          <a:xfrm>
            <a:off x="8343321" y="548430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WHITE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652A8C48-1BDC-473F-AFF7-FF5212C46A55}"/>
              </a:ext>
            </a:extLst>
          </p:cNvPr>
          <p:cNvSpPr txBox="1">
            <a:spLocks/>
          </p:cNvSpPr>
          <p:nvPr/>
        </p:nvSpPr>
        <p:spPr>
          <a:xfrm>
            <a:off x="6546245" y="550704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767676"/>
                </a:solidFill>
              </a:rPr>
              <a:t>GREY</a:t>
            </a:r>
          </a:p>
        </p:txBody>
      </p:sp>
      <p:sp>
        <p:nvSpPr>
          <p:cNvPr id="48" name="Subtitle 2">
            <a:extLst>
              <a:ext uri="{FF2B5EF4-FFF2-40B4-BE49-F238E27FC236}">
                <a16:creationId xmlns:a16="http://schemas.microsoft.com/office/drawing/2014/main" id="{BDB2C8F1-6892-4AA0-9102-B4B429FE7626}"/>
              </a:ext>
            </a:extLst>
          </p:cNvPr>
          <p:cNvSpPr txBox="1">
            <a:spLocks/>
          </p:cNvSpPr>
          <p:nvPr/>
        </p:nvSpPr>
        <p:spPr>
          <a:xfrm>
            <a:off x="7349421" y="595682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BLACK</a:t>
            </a:r>
          </a:p>
        </p:txBody>
      </p:sp>
      <p:sp>
        <p:nvSpPr>
          <p:cNvPr id="49" name="Pravokotnik 48">
            <a:extLst>
              <a:ext uri="{FF2B5EF4-FFF2-40B4-BE49-F238E27FC236}">
                <a16:creationId xmlns:a16="http://schemas.microsoft.com/office/drawing/2014/main" id="{B5E7B3A0-B68F-48EB-BAD6-8B4B16735A90}"/>
              </a:ext>
            </a:extLst>
          </p:cNvPr>
          <p:cNvSpPr/>
          <p:nvPr/>
        </p:nvSpPr>
        <p:spPr>
          <a:xfrm>
            <a:off x="10882164" y="-193617"/>
            <a:ext cx="1588295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82FCB8F9-3309-442B-81CB-3303A8D6E395}"/>
              </a:ext>
            </a:extLst>
          </p:cNvPr>
          <p:cNvSpPr txBox="1">
            <a:spLocks/>
          </p:cNvSpPr>
          <p:nvPr/>
        </p:nvSpPr>
        <p:spPr>
          <a:xfrm>
            <a:off x="10958092" y="1376716"/>
            <a:ext cx="1343256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COLOUR PENCIL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barvica</a:t>
            </a:r>
          </a:p>
        </p:txBody>
      </p:sp>
      <p:sp>
        <p:nvSpPr>
          <p:cNvPr id="51" name="Diagram poteka: povezovalnik zunanje strani 50">
            <a:extLst>
              <a:ext uri="{FF2B5EF4-FFF2-40B4-BE49-F238E27FC236}">
                <a16:creationId xmlns:a16="http://schemas.microsoft.com/office/drawing/2014/main" id="{232FE73C-4923-4868-86A1-521C4E221B62}"/>
              </a:ext>
            </a:extLst>
          </p:cNvPr>
          <p:cNvSpPr/>
          <p:nvPr/>
        </p:nvSpPr>
        <p:spPr>
          <a:xfrm flipH="1">
            <a:off x="11535722" y="307280"/>
            <a:ext cx="187995" cy="853990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3319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6" grpId="0"/>
      <p:bldP spid="47" grpId="0"/>
      <p:bldP spid="4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77874" y="1366469"/>
            <a:ext cx="5702012" cy="1220918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poletje</a:t>
            </a:r>
            <a:endParaRPr lang="sl-SI" sz="28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44119" y="2924177"/>
            <a:ext cx="2086213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junij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>
            <a:off x="481494" y="4130364"/>
            <a:ext cx="2086213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julij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E6D799-C25F-440F-BA05-E7C01C99F7B5}"/>
              </a:ext>
            </a:extLst>
          </p:cNvPr>
          <p:cNvSpPr txBox="1">
            <a:spLocks/>
          </p:cNvSpPr>
          <p:nvPr/>
        </p:nvSpPr>
        <p:spPr>
          <a:xfrm>
            <a:off x="481494" y="5360966"/>
            <a:ext cx="2086213" cy="886650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avgust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75817" y="2881970"/>
            <a:ext cx="3204070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JUNE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7E582D83-B472-45AA-9FFF-9BF1A009A4C1}"/>
              </a:ext>
            </a:extLst>
          </p:cNvPr>
          <p:cNvSpPr txBox="1">
            <a:spLocks/>
          </p:cNvSpPr>
          <p:nvPr/>
        </p:nvSpPr>
        <p:spPr>
          <a:xfrm>
            <a:off x="2775816" y="4201746"/>
            <a:ext cx="3204070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JULY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00A1694-DA1A-4778-9D6E-2DB9C75C6E78}"/>
              </a:ext>
            </a:extLst>
          </p:cNvPr>
          <p:cNvSpPr txBox="1">
            <a:spLocks/>
          </p:cNvSpPr>
          <p:nvPr/>
        </p:nvSpPr>
        <p:spPr>
          <a:xfrm>
            <a:off x="2775815" y="5315783"/>
            <a:ext cx="3204070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AUGUST</a:t>
            </a:r>
          </a:p>
        </p:txBody>
      </p:sp>
      <p:pic>
        <p:nvPicPr>
          <p:cNvPr id="14" name="Picture 2" descr="Image result for summer clipart">
            <a:extLst>
              <a:ext uri="{FF2B5EF4-FFF2-40B4-BE49-F238E27FC236}">
                <a16:creationId xmlns:a16="http://schemas.microsoft.com/office/drawing/2014/main" id="{8E9E6C39-E2CF-4223-AFCF-958856A50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60" y="2005428"/>
            <a:ext cx="3944551" cy="364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18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81494" y="1516711"/>
            <a:ext cx="2086213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junij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813192" y="1474504"/>
            <a:ext cx="3204070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JUNE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2242B88-5B2D-456C-9EFE-CF4712C58F22}"/>
              </a:ext>
            </a:extLst>
          </p:cNvPr>
          <p:cNvSpPr txBox="1">
            <a:spLocks/>
          </p:cNvSpPr>
          <p:nvPr/>
        </p:nvSpPr>
        <p:spPr>
          <a:xfrm>
            <a:off x="956292" y="5271185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SCHOOL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šola</a:t>
            </a:r>
          </a:p>
        </p:txBody>
      </p:sp>
      <p:pic>
        <p:nvPicPr>
          <p:cNvPr id="17" name="Picture 10" descr="Rezultat iskanja slik za school clipart">
            <a:extLst>
              <a:ext uri="{FF2B5EF4-FFF2-40B4-BE49-F238E27FC236}">
                <a16:creationId xmlns:a16="http://schemas.microsoft.com/office/drawing/2014/main" id="{7C8F1CE3-536D-4D4A-872A-4951727C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903" y="3310035"/>
            <a:ext cx="1429302" cy="17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end clipart">
            <a:extLst>
              <a:ext uri="{FF2B5EF4-FFF2-40B4-BE49-F238E27FC236}">
                <a16:creationId xmlns:a16="http://schemas.microsoft.com/office/drawing/2014/main" id="{8F543781-BD5E-46D0-8AC5-4AC6C723C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27" y="2993844"/>
            <a:ext cx="2389652" cy="238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4711F168-BCB1-46AF-B3FA-156CAC38D382}"/>
              </a:ext>
            </a:extLst>
          </p:cNvPr>
          <p:cNvSpPr txBox="1">
            <a:spLocks/>
          </p:cNvSpPr>
          <p:nvPr/>
        </p:nvSpPr>
        <p:spPr>
          <a:xfrm>
            <a:off x="3748019" y="556852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END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konec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C0EF68E-0EF9-4E23-B03B-C46114809090}"/>
              </a:ext>
            </a:extLst>
          </p:cNvPr>
          <p:cNvSpPr txBox="1">
            <a:spLocks/>
          </p:cNvSpPr>
          <p:nvPr/>
        </p:nvSpPr>
        <p:spPr>
          <a:xfrm>
            <a:off x="7369333" y="3807092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NATIONAL DAY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dan državnosti</a:t>
            </a:r>
          </a:p>
        </p:txBody>
      </p:sp>
      <p:pic>
        <p:nvPicPr>
          <p:cNvPr id="15364" name="Picture 4" descr="Image result for slovenia flag">
            <a:extLst>
              <a:ext uri="{FF2B5EF4-FFF2-40B4-BE49-F238E27FC236}">
                <a16:creationId xmlns:a16="http://schemas.microsoft.com/office/drawing/2014/main" id="{DDFBBB01-C18A-40F2-B561-99264506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20" y="2087500"/>
            <a:ext cx="3148081" cy="157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045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81494" y="1516711"/>
            <a:ext cx="2086213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julij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813192" y="1474504"/>
            <a:ext cx="3204070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JULY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2242B88-5B2D-456C-9EFE-CF4712C58F22}"/>
              </a:ext>
            </a:extLst>
          </p:cNvPr>
          <p:cNvSpPr txBox="1">
            <a:spLocks/>
          </p:cNvSpPr>
          <p:nvPr/>
        </p:nvSpPr>
        <p:spPr>
          <a:xfrm>
            <a:off x="1028863" y="5938842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VACATIONS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počitnice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711F168-BCB1-46AF-B3FA-156CAC38D382}"/>
              </a:ext>
            </a:extLst>
          </p:cNvPr>
          <p:cNvSpPr txBox="1">
            <a:spLocks/>
          </p:cNvSpPr>
          <p:nvPr/>
        </p:nvSpPr>
        <p:spPr>
          <a:xfrm>
            <a:off x="4836590" y="5904848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SEASIDE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morska obala</a:t>
            </a:r>
          </a:p>
        </p:txBody>
      </p:sp>
      <p:pic>
        <p:nvPicPr>
          <p:cNvPr id="16386" name="Picture 2" descr="Image result for vacations clipart">
            <a:extLst>
              <a:ext uri="{FF2B5EF4-FFF2-40B4-BE49-F238E27FC236}">
                <a16:creationId xmlns:a16="http://schemas.microsoft.com/office/drawing/2014/main" id="{44BA07A2-8249-418D-981C-08E8BAF5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51" y="4327081"/>
            <a:ext cx="1905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seaside clipart">
            <a:extLst>
              <a:ext uri="{FF2B5EF4-FFF2-40B4-BE49-F238E27FC236}">
                <a16:creationId xmlns:a16="http://schemas.microsoft.com/office/drawing/2014/main" id="{C95CDC8D-70B3-4D84-952C-55EB5177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19" y="3889761"/>
            <a:ext cx="2770652" cy="197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8B79F773-8F36-441D-AFD3-51F8F8DC3C03}"/>
              </a:ext>
            </a:extLst>
          </p:cNvPr>
          <p:cNvSpPr txBox="1">
            <a:spLocks/>
          </p:cNvSpPr>
          <p:nvPr/>
        </p:nvSpPr>
        <p:spPr>
          <a:xfrm>
            <a:off x="481494" y="2681433"/>
            <a:ext cx="2086213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avgust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A150F90-95E3-42CA-A29D-787057FC690E}"/>
              </a:ext>
            </a:extLst>
          </p:cNvPr>
          <p:cNvSpPr txBox="1">
            <a:spLocks/>
          </p:cNvSpPr>
          <p:nvPr/>
        </p:nvSpPr>
        <p:spPr>
          <a:xfrm>
            <a:off x="2813192" y="2639226"/>
            <a:ext cx="3204070" cy="977016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AUGUST</a:t>
            </a:r>
          </a:p>
        </p:txBody>
      </p:sp>
    </p:spTree>
    <p:extLst>
      <p:ext uri="{BB962C8B-B14F-4D97-AF65-F5344CB8AC3E}">
        <p14:creationId xmlns:p14="http://schemas.microsoft.com/office/powerpoint/2010/main" val="2396520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17514" y="1784145"/>
            <a:ext cx="1681520" cy="98808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WINTER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zima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D3CF79-181B-4965-8789-FA0F30CB0F5A}"/>
              </a:ext>
            </a:extLst>
          </p:cNvPr>
          <p:cNvSpPr txBox="1">
            <a:spLocks/>
          </p:cNvSpPr>
          <p:nvPr/>
        </p:nvSpPr>
        <p:spPr>
          <a:xfrm>
            <a:off x="2311087" y="1784145"/>
            <a:ext cx="2554788" cy="107536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SPRING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pomlad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7DB210-3C56-4456-8F63-CC6A3F5145E2}"/>
              </a:ext>
            </a:extLst>
          </p:cNvPr>
          <p:cNvSpPr txBox="1">
            <a:spLocks/>
          </p:cNvSpPr>
          <p:nvPr/>
        </p:nvSpPr>
        <p:spPr>
          <a:xfrm>
            <a:off x="5278123" y="1784146"/>
            <a:ext cx="2554787" cy="104545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poletje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0E08D9-3640-4FE1-90F1-2536A1ADE2D2}"/>
              </a:ext>
            </a:extLst>
          </p:cNvPr>
          <p:cNvSpPr txBox="1">
            <a:spLocks/>
          </p:cNvSpPr>
          <p:nvPr/>
        </p:nvSpPr>
        <p:spPr>
          <a:xfrm>
            <a:off x="8257275" y="1784145"/>
            <a:ext cx="2554787" cy="988084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jesen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39EB8B-EFDB-4D40-A94F-D9FEA7094B17}"/>
              </a:ext>
            </a:extLst>
          </p:cNvPr>
          <p:cNvSpPr txBox="1">
            <a:spLocks/>
          </p:cNvSpPr>
          <p:nvPr/>
        </p:nvSpPr>
        <p:spPr>
          <a:xfrm>
            <a:off x="11214984" y="1795228"/>
            <a:ext cx="643188" cy="8608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chemeClr val="tx1"/>
                </a:solidFill>
              </a:rPr>
              <a:t>W</a:t>
            </a:r>
          </a:p>
          <a:p>
            <a:pPr marL="0" indent="0" algn="ctr">
              <a:buNone/>
            </a:pPr>
            <a:r>
              <a:rPr lang="sl-SI" sz="1600" dirty="0">
                <a:solidFill>
                  <a:schemeClr val="tx1"/>
                </a:solidFill>
              </a:rPr>
              <a:t>zima</a:t>
            </a:r>
            <a:endParaRPr lang="sl-SI" sz="16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 rot="5400000">
            <a:off x="-426270" y="3684651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januar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 rot="5400000">
            <a:off x="576257" y="3684652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februar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EF1130-43D6-4D85-A916-C709BD92A2CF}"/>
              </a:ext>
            </a:extLst>
          </p:cNvPr>
          <p:cNvSpPr txBox="1">
            <a:spLocks/>
          </p:cNvSpPr>
          <p:nvPr/>
        </p:nvSpPr>
        <p:spPr>
          <a:xfrm rot="5400000">
            <a:off x="1621338" y="3691272"/>
            <a:ext cx="2002365" cy="62995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marec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362E68-AA89-4D69-991A-658C0BB66035}"/>
              </a:ext>
            </a:extLst>
          </p:cNvPr>
          <p:cNvSpPr txBox="1">
            <a:spLocks/>
          </p:cNvSpPr>
          <p:nvPr/>
        </p:nvSpPr>
        <p:spPr>
          <a:xfrm rot="5400000">
            <a:off x="2616149" y="3684654"/>
            <a:ext cx="2002363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E9AE384-BFCA-4DB4-9CF8-5F0CFF676773}"/>
              </a:ext>
            </a:extLst>
          </p:cNvPr>
          <p:cNvSpPr txBox="1">
            <a:spLocks/>
          </p:cNvSpPr>
          <p:nvPr/>
        </p:nvSpPr>
        <p:spPr>
          <a:xfrm rot="5400000">
            <a:off x="3577552" y="3719106"/>
            <a:ext cx="2002366" cy="5742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maj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2C40953-6398-4004-8879-CD7AD1716397}"/>
              </a:ext>
            </a:extLst>
          </p:cNvPr>
          <p:cNvSpPr txBox="1">
            <a:spLocks/>
          </p:cNvSpPr>
          <p:nvPr/>
        </p:nvSpPr>
        <p:spPr>
          <a:xfrm rot="5400000">
            <a:off x="4574988" y="3695736"/>
            <a:ext cx="2002366" cy="64318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junij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E798079-EBB5-42A9-8C04-AE8B30FE3038}"/>
              </a:ext>
            </a:extLst>
          </p:cNvPr>
          <p:cNvSpPr txBox="1">
            <a:spLocks/>
          </p:cNvSpPr>
          <p:nvPr/>
        </p:nvSpPr>
        <p:spPr>
          <a:xfrm rot="5400000">
            <a:off x="5570474" y="3695736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julij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16A85A-DE95-4C12-AE72-6AF5C558F5A6}"/>
              </a:ext>
            </a:extLst>
          </p:cNvPr>
          <p:cNvSpPr txBox="1">
            <a:spLocks/>
          </p:cNvSpPr>
          <p:nvPr/>
        </p:nvSpPr>
        <p:spPr>
          <a:xfrm rot="5400000">
            <a:off x="6549739" y="3714767"/>
            <a:ext cx="2002363" cy="60512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avgust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43F1F18-3B84-4446-8843-45CF1B0C6651}"/>
              </a:ext>
            </a:extLst>
          </p:cNvPr>
          <p:cNvSpPr txBox="1">
            <a:spLocks/>
          </p:cNvSpPr>
          <p:nvPr/>
        </p:nvSpPr>
        <p:spPr>
          <a:xfrm rot="5400000">
            <a:off x="7563045" y="3719107"/>
            <a:ext cx="2002368" cy="574280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802924B-5BD0-4156-8B5E-E64951447CE1}"/>
              </a:ext>
            </a:extLst>
          </p:cNvPr>
          <p:cNvSpPr txBox="1">
            <a:spLocks/>
          </p:cNvSpPr>
          <p:nvPr/>
        </p:nvSpPr>
        <p:spPr>
          <a:xfrm rot="5400000">
            <a:off x="8516019" y="3684651"/>
            <a:ext cx="2002366" cy="643187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oktober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0132E57-ECB4-4972-9AAC-8E46A3FF43B2}"/>
              </a:ext>
            </a:extLst>
          </p:cNvPr>
          <p:cNvSpPr txBox="1">
            <a:spLocks/>
          </p:cNvSpPr>
          <p:nvPr/>
        </p:nvSpPr>
        <p:spPr>
          <a:xfrm rot="5400000">
            <a:off x="9524799" y="3725483"/>
            <a:ext cx="2002368" cy="583698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484BDC5-156E-4937-B91E-1C723856D00C}"/>
              </a:ext>
            </a:extLst>
          </p:cNvPr>
          <p:cNvSpPr txBox="1">
            <a:spLocks/>
          </p:cNvSpPr>
          <p:nvPr/>
        </p:nvSpPr>
        <p:spPr>
          <a:xfrm rot="5400000">
            <a:off x="10505648" y="3725484"/>
            <a:ext cx="2002368" cy="5836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2724788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lated image">
            <a:extLst>
              <a:ext uri="{FF2B5EF4-FFF2-40B4-BE49-F238E27FC236}">
                <a16:creationId xmlns:a16="http://schemas.microsoft.com/office/drawing/2014/main" id="{BE076997-4F5F-4D9F-92E0-8845E0DD4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93" y="2263402"/>
            <a:ext cx="4560525" cy="441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77874" y="1366469"/>
            <a:ext cx="5702012" cy="1220918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jesen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44119" y="2924177"/>
            <a:ext cx="2086213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>
            <a:off x="481494" y="4130364"/>
            <a:ext cx="2086213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oktober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E6D799-C25F-440F-BA05-E7C01C99F7B5}"/>
              </a:ext>
            </a:extLst>
          </p:cNvPr>
          <p:cNvSpPr txBox="1">
            <a:spLocks/>
          </p:cNvSpPr>
          <p:nvPr/>
        </p:nvSpPr>
        <p:spPr>
          <a:xfrm>
            <a:off x="481494" y="5360966"/>
            <a:ext cx="2086213" cy="886650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775817" y="2881970"/>
            <a:ext cx="3204070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  <a:effectLst>
            <a:glow rad="139700">
              <a:schemeClr val="tx2">
                <a:lumMod val="50000"/>
                <a:lumOff val="50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SEPTEMBER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7E582D83-B472-45AA-9FFF-9BF1A009A4C1}"/>
              </a:ext>
            </a:extLst>
          </p:cNvPr>
          <p:cNvSpPr txBox="1">
            <a:spLocks/>
          </p:cNvSpPr>
          <p:nvPr/>
        </p:nvSpPr>
        <p:spPr>
          <a:xfrm>
            <a:off x="2775816" y="4201746"/>
            <a:ext cx="3204070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  <a:effectLst>
            <a:glow rad="139700">
              <a:schemeClr val="tx2">
                <a:lumMod val="50000"/>
                <a:lumOff val="50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OCTOBER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700A1694-DA1A-4778-9D6E-2DB9C75C6E78}"/>
              </a:ext>
            </a:extLst>
          </p:cNvPr>
          <p:cNvSpPr txBox="1">
            <a:spLocks/>
          </p:cNvSpPr>
          <p:nvPr/>
        </p:nvSpPr>
        <p:spPr>
          <a:xfrm>
            <a:off x="2775815" y="5315783"/>
            <a:ext cx="3204070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  <a:effectLst>
            <a:glow rad="139700">
              <a:schemeClr val="tx2">
                <a:lumMod val="50000"/>
                <a:lumOff val="50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NOVEMBER</a:t>
            </a:r>
          </a:p>
        </p:txBody>
      </p:sp>
    </p:spTree>
    <p:extLst>
      <p:ext uri="{BB962C8B-B14F-4D97-AF65-F5344CB8AC3E}">
        <p14:creationId xmlns:p14="http://schemas.microsoft.com/office/powerpoint/2010/main" val="405520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81494" y="1516711"/>
            <a:ext cx="2086213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813192" y="1474504"/>
            <a:ext cx="3204070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  <a:effectLst>
            <a:glow rad="139700">
              <a:schemeClr val="tx2">
                <a:lumMod val="50000"/>
                <a:lumOff val="50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SEPTEMBER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FBD26C2-034E-454D-9C9A-C1A301EFE088}"/>
              </a:ext>
            </a:extLst>
          </p:cNvPr>
          <p:cNvSpPr txBox="1">
            <a:spLocks/>
          </p:cNvSpPr>
          <p:nvPr/>
        </p:nvSpPr>
        <p:spPr>
          <a:xfrm>
            <a:off x="956292" y="5491531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SCHOOL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šola</a:t>
            </a:r>
          </a:p>
        </p:txBody>
      </p:sp>
      <p:pic>
        <p:nvPicPr>
          <p:cNvPr id="16" name="Picture 10" descr="Rezultat iskanja slik za school clipart">
            <a:extLst>
              <a:ext uri="{FF2B5EF4-FFF2-40B4-BE49-F238E27FC236}">
                <a16:creationId xmlns:a16="http://schemas.microsoft.com/office/drawing/2014/main" id="{682B0BC4-C361-4283-A706-2229D093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22" y="2973790"/>
            <a:ext cx="2043470" cy="24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83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PRIMOÅ½ TRUBAR">
            <a:extLst>
              <a:ext uri="{FF2B5EF4-FFF2-40B4-BE49-F238E27FC236}">
                <a16:creationId xmlns:a16="http://schemas.microsoft.com/office/drawing/2014/main" id="{A6C554F8-FC32-48CC-9965-D0609943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6" y="2245514"/>
            <a:ext cx="2372858" cy="229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>
            <a:off x="481494" y="1516711"/>
            <a:ext cx="2086213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oktober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D4F8EFC-824B-4006-AF7C-0E786E0D86F7}"/>
              </a:ext>
            </a:extLst>
          </p:cNvPr>
          <p:cNvSpPr txBox="1">
            <a:spLocks/>
          </p:cNvSpPr>
          <p:nvPr/>
        </p:nvSpPr>
        <p:spPr>
          <a:xfrm>
            <a:off x="2813192" y="1474504"/>
            <a:ext cx="3204070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  <a:effectLst>
            <a:glow rad="139700">
              <a:schemeClr val="tx2">
                <a:lumMod val="50000"/>
                <a:lumOff val="50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OCTOBER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FBD26C2-034E-454D-9C9A-C1A301EFE088}"/>
              </a:ext>
            </a:extLst>
          </p:cNvPr>
          <p:cNvSpPr txBox="1">
            <a:spLocks/>
          </p:cNvSpPr>
          <p:nvPr/>
        </p:nvSpPr>
        <p:spPr>
          <a:xfrm>
            <a:off x="3559055" y="5782047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REFORMATION DAY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dan reformacije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B754AC6-462C-4D99-8DC7-A0E50325B0D6}"/>
              </a:ext>
            </a:extLst>
          </p:cNvPr>
          <p:cNvSpPr txBox="1">
            <a:spLocks/>
          </p:cNvSpPr>
          <p:nvPr/>
        </p:nvSpPr>
        <p:spPr>
          <a:xfrm>
            <a:off x="7017990" y="4626689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PRIMOŽ TRUBAR</a:t>
            </a:r>
          </a:p>
        </p:txBody>
      </p:sp>
      <p:pic>
        <p:nvPicPr>
          <p:cNvPr id="17412" name="Picture 4" descr="Image result for dan reformacije">
            <a:extLst>
              <a:ext uri="{FF2B5EF4-FFF2-40B4-BE49-F238E27FC236}">
                <a16:creationId xmlns:a16="http://schemas.microsoft.com/office/drawing/2014/main" id="{964A729D-F0E4-457C-89F2-E251B3FE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17" y="3702501"/>
            <a:ext cx="3429873" cy="192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2872012-CF40-4AC0-82F3-96FED2FFABDF}"/>
              </a:ext>
            </a:extLst>
          </p:cNvPr>
          <p:cNvSpPr txBox="1">
            <a:spLocks/>
          </p:cNvSpPr>
          <p:nvPr/>
        </p:nvSpPr>
        <p:spPr>
          <a:xfrm>
            <a:off x="481494" y="2725485"/>
            <a:ext cx="2086213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B92F174-EB55-4E68-ADEC-9C26603C972A}"/>
              </a:ext>
            </a:extLst>
          </p:cNvPr>
          <p:cNvSpPr txBox="1">
            <a:spLocks/>
          </p:cNvSpPr>
          <p:nvPr/>
        </p:nvSpPr>
        <p:spPr>
          <a:xfrm>
            <a:off x="2813192" y="2683278"/>
            <a:ext cx="3204070" cy="977016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  <a:effectLst>
            <a:glow rad="139700">
              <a:schemeClr val="tx2">
                <a:lumMod val="50000"/>
                <a:lumOff val="50000"/>
                <a:alpha val="4000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NOVEMBER</a:t>
            </a:r>
          </a:p>
        </p:txBody>
      </p:sp>
    </p:spTree>
    <p:extLst>
      <p:ext uri="{BB962C8B-B14F-4D97-AF65-F5344CB8AC3E}">
        <p14:creationId xmlns:p14="http://schemas.microsoft.com/office/powerpoint/2010/main" val="3813438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17514" y="1784145"/>
            <a:ext cx="1681520" cy="98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WINTER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zima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D3CF79-181B-4965-8789-FA0F30CB0F5A}"/>
              </a:ext>
            </a:extLst>
          </p:cNvPr>
          <p:cNvSpPr txBox="1">
            <a:spLocks/>
          </p:cNvSpPr>
          <p:nvPr/>
        </p:nvSpPr>
        <p:spPr>
          <a:xfrm>
            <a:off x="2311087" y="1784145"/>
            <a:ext cx="2554788" cy="1075367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SPRING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pomlad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7DB210-3C56-4456-8F63-CC6A3F5145E2}"/>
              </a:ext>
            </a:extLst>
          </p:cNvPr>
          <p:cNvSpPr txBox="1">
            <a:spLocks/>
          </p:cNvSpPr>
          <p:nvPr/>
        </p:nvSpPr>
        <p:spPr>
          <a:xfrm>
            <a:off x="5278123" y="1784146"/>
            <a:ext cx="2554787" cy="1045454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poletje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0E08D9-3640-4FE1-90F1-2536A1ADE2D2}"/>
              </a:ext>
            </a:extLst>
          </p:cNvPr>
          <p:cNvSpPr txBox="1">
            <a:spLocks/>
          </p:cNvSpPr>
          <p:nvPr/>
        </p:nvSpPr>
        <p:spPr>
          <a:xfrm>
            <a:off x="8257275" y="1784145"/>
            <a:ext cx="2554787" cy="988084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jesen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39EB8B-EFDB-4D40-A94F-D9FEA7094B17}"/>
              </a:ext>
            </a:extLst>
          </p:cNvPr>
          <p:cNvSpPr txBox="1">
            <a:spLocks/>
          </p:cNvSpPr>
          <p:nvPr/>
        </p:nvSpPr>
        <p:spPr>
          <a:xfrm>
            <a:off x="11214984" y="1795228"/>
            <a:ext cx="643188" cy="860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chemeClr val="tx1"/>
                </a:solidFill>
              </a:rPr>
              <a:t>W</a:t>
            </a:r>
          </a:p>
          <a:p>
            <a:pPr marL="0" indent="0" algn="ctr">
              <a:buNone/>
            </a:pPr>
            <a:r>
              <a:rPr lang="sl-SI" sz="1600" dirty="0">
                <a:solidFill>
                  <a:schemeClr val="tx1"/>
                </a:solidFill>
              </a:rPr>
              <a:t>zima</a:t>
            </a:r>
            <a:endParaRPr lang="sl-SI" sz="16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 rot="5400000">
            <a:off x="-1025623" y="4284003"/>
            <a:ext cx="3201071" cy="643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JANUARY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 rot="5400000">
            <a:off x="-23096" y="4284004"/>
            <a:ext cx="3201071" cy="643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FEBRUARY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EF1130-43D6-4D85-A916-C709BD92A2CF}"/>
              </a:ext>
            </a:extLst>
          </p:cNvPr>
          <p:cNvSpPr txBox="1">
            <a:spLocks/>
          </p:cNvSpPr>
          <p:nvPr/>
        </p:nvSpPr>
        <p:spPr>
          <a:xfrm rot="5400000">
            <a:off x="1021986" y="4290625"/>
            <a:ext cx="3201069" cy="62995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MARCH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362E68-AA89-4D69-991A-658C0BB66035}"/>
              </a:ext>
            </a:extLst>
          </p:cNvPr>
          <p:cNvSpPr txBox="1">
            <a:spLocks/>
          </p:cNvSpPr>
          <p:nvPr/>
        </p:nvSpPr>
        <p:spPr>
          <a:xfrm rot="5400000">
            <a:off x="2016798" y="4284004"/>
            <a:ext cx="3201064" cy="643187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APRIL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E9AE384-BFCA-4DB4-9CF8-5F0CFF676773}"/>
              </a:ext>
            </a:extLst>
          </p:cNvPr>
          <p:cNvSpPr txBox="1">
            <a:spLocks/>
          </p:cNvSpPr>
          <p:nvPr/>
        </p:nvSpPr>
        <p:spPr>
          <a:xfrm rot="5400000">
            <a:off x="2978200" y="4318458"/>
            <a:ext cx="3201070" cy="574279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MAY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2C40953-6398-4004-8879-CD7AD1716397}"/>
              </a:ext>
            </a:extLst>
          </p:cNvPr>
          <p:cNvSpPr txBox="1">
            <a:spLocks/>
          </p:cNvSpPr>
          <p:nvPr/>
        </p:nvSpPr>
        <p:spPr>
          <a:xfrm rot="5400000">
            <a:off x="3975635" y="4295088"/>
            <a:ext cx="3201071" cy="643189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JUNE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E798079-EBB5-42A9-8C04-AE8B30FE3038}"/>
              </a:ext>
            </a:extLst>
          </p:cNvPr>
          <p:cNvSpPr txBox="1">
            <a:spLocks/>
          </p:cNvSpPr>
          <p:nvPr/>
        </p:nvSpPr>
        <p:spPr>
          <a:xfrm rot="5400000">
            <a:off x="4971121" y="4295088"/>
            <a:ext cx="3201071" cy="643187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JULY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16A85A-DE95-4C12-AE72-6AF5C558F5A6}"/>
              </a:ext>
            </a:extLst>
          </p:cNvPr>
          <p:cNvSpPr txBox="1">
            <a:spLocks/>
          </p:cNvSpPr>
          <p:nvPr/>
        </p:nvSpPr>
        <p:spPr>
          <a:xfrm rot="5400000">
            <a:off x="5950388" y="4314117"/>
            <a:ext cx="3201064" cy="605127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AUGUST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43F1F18-3B84-4446-8843-45CF1B0C6651}"/>
              </a:ext>
            </a:extLst>
          </p:cNvPr>
          <p:cNvSpPr txBox="1">
            <a:spLocks/>
          </p:cNvSpPr>
          <p:nvPr/>
        </p:nvSpPr>
        <p:spPr>
          <a:xfrm rot="5400000">
            <a:off x="6963693" y="4318459"/>
            <a:ext cx="3201072" cy="574280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SEPTEMBER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802924B-5BD0-4156-8B5E-E64951447CE1}"/>
              </a:ext>
            </a:extLst>
          </p:cNvPr>
          <p:cNvSpPr txBox="1">
            <a:spLocks/>
          </p:cNvSpPr>
          <p:nvPr/>
        </p:nvSpPr>
        <p:spPr>
          <a:xfrm rot="5400000">
            <a:off x="7916666" y="4284003"/>
            <a:ext cx="3201071" cy="643187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OCTOBER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0132E57-ECB4-4972-9AAC-8E46A3FF43B2}"/>
              </a:ext>
            </a:extLst>
          </p:cNvPr>
          <p:cNvSpPr txBox="1">
            <a:spLocks/>
          </p:cNvSpPr>
          <p:nvPr/>
        </p:nvSpPr>
        <p:spPr>
          <a:xfrm rot="5400000">
            <a:off x="8925447" y="4324835"/>
            <a:ext cx="3201072" cy="583698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NOVEMBER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484BDC5-156E-4937-B91E-1C723856D00C}"/>
              </a:ext>
            </a:extLst>
          </p:cNvPr>
          <p:cNvSpPr txBox="1">
            <a:spLocks/>
          </p:cNvSpPr>
          <p:nvPr/>
        </p:nvSpPr>
        <p:spPr>
          <a:xfrm rot="5400000">
            <a:off x="9906296" y="4324836"/>
            <a:ext cx="3201072" cy="5836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768187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SL MONTHS OF THE YEAR VOCABULARY CARDS AND WORKSHEET ACTIVITIES - #TpT #ESLRocks">
            <a:extLst>
              <a:ext uri="{FF2B5EF4-FFF2-40B4-BE49-F238E27FC236}">
                <a16:creationId xmlns:a16="http://schemas.microsoft.com/office/drawing/2014/main" id="{8F7E57BD-7DE8-46F2-B0B1-4638CEC3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04" y="1162819"/>
            <a:ext cx="4246791" cy="55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MIXED UP MONTHS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Zmešani meseci</a:t>
            </a:r>
            <a:endParaRPr lang="sl-SI" sz="28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44A64D5-D1E9-49D0-8402-D4116D38D186}"/>
              </a:ext>
            </a:extLst>
          </p:cNvPr>
          <p:cNvSpPr txBox="1">
            <a:spLocks/>
          </p:cNvSpPr>
          <p:nvPr/>
        </p:nvSpPr>
        <p:spPr>
          <a:xfrm>
            <a:off x="5384892" y="1409521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JANUARY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C6E931-C8F3-47C9-95F7-6CDF59E98000}"/>
              </a:ext>
            </a:extLst>
          </p:cNvPr>
          <p:cNvSpPr txBox="1">
            <a:spLocks/>
          </p:cNvSpPr>
          <p:nvPr/>
        </p:nvSpPr>
        <p:spPr>
          <a:xfrm>
            <a:off x="5483577" y="182617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FEBRUARY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D7B94AD-8558-4C95-97C2-48B1FA341604}"/>
              </a:ext>
            </a:extLst>
          </p:cNvPr>
          <p:cNvSpPr txBox="1">
            <a:spLocks/>
          </p:cNvSpPr>
          <p:nvPr/>
        </p:nvSpPr>
        <p:spPr>
          <a:xfrm>
            <a:off x="5483576" y="2220118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MARCH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6FEFEE0-A487-49F3-A047-25BE84C6C003}"/>
              </a:ext>
            </a:extLst>
          </p:cNvPr>
          <p:cNvSpPr txBox="1">
            <a:spLocks/>
          </p:cNvSpPr>
          <p:nvPr/>
        </p:nvSpPr>
        <p:spPr>
          <a:xfrm>
            <a:off x="5483576" y="2689221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D3C643D-6B1A-410B-8366-16C242B4EC15}"/>
              </a:ext>
            </a:extLst>
          </p:cNvPr>
          <p:cNvSpPr txBox="1">
            <a:spLocks/>
          </p:cNvSpPr>
          <p:nvPr/>
        </p:nvSpPr>
        <p:spPr>
          <a:xfrm>
            <a:off x="5384891" y="3134038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MAY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4186791-C02D-453A-A247-D4FC41168A45}"/>
              </a:ext>
            </a:extLst>
          </p:cNvPr>
          <p:cNvSpPr txBox="1">
            <a:spLocks/>
          </p:cNvSpPr>
          <p:nvPr/>
        </p:nvSpPr>
        <p:spPr>
          <a:xfrm>
            <a:off x="5434233" y="3578855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JUNE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ABC80C5-EFC5-4351-8B9D-6ABF1A39DDD2}"/>
              </a:ext>
            </a:extLst>
          </p:cNvPr>
          <p:cNvSpPr txBox="1">
            <a:spLocks/>
          </p:cNvSpPr>
          <p:nvPr/>
        </p:nvSpPr>
        <p:spPr>
          <a:xfrm>
            <a:off x="5384891" y="401928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JULY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3243BBE-1A09-4012-97C5-DCACBC62CD38}"/>
              </a:ext>
            </a:extLst>
          </p:cNvPr>
          <p:cNvSpPr txBox="1">
            <a:spLocks/>
          </p:cNvSpPr>
          <p:nvPr/>
        </p:nvSpPr>
        <p:spPr>
          <a:xfrm>
            <a:off x="5434233" y="445679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AUGUST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8EE6EA5-4DBA-48CD-ABA2-8AECA6D8534F}"/>
              </a:ext>
            </a:extLst>
          </p:cNvPr>
          <p:cNvSpPr txBox="1">
            <a:spLocks/>
          </p:cNvSpPr>
          <p:nvPr/>
        </p:nvSpPr>
        <p:spPr>
          <a:xfrm>
            <a:off x="5434233" y="4887530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787FF92-8AE9-4E51-8685-355A05517501}"/>
              </a:ext>
            </a:extLst>
          </p:cNvPr>
          <p:cNvSpPr txBox="1">
            <a:spLocks/>
          </p:cNvSpPr>
          <p:nvPr/>
        </p:nvSpPr>
        <p:spPr>
          <a:xfrm>
            <a:off x="5384891" y="5339209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OCTOBER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F23EA05-7C42-4694-8454-9C77CAC21CF6}"/>
              </a:ext>
            </a:extLst>
          </p:cNvPr>
          <p:cNvSpPr txBox="1">
            <a:spLocks/>
          </p:cNvSpPr>
          <p:nvPr/>
        </p:nvSpPr>
        <p:spPr>
          <a:xfrm>
            <a:off x="5409562" y="5804344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D93C7AB-91FD-4F0F-80C6-887815865898}"/>
              </a:ext>
            </a:extLst>
          </p:cNvPr>
          <p:cNvSpPr txBox="1">
            <a:spLocks/>
          </p:cNvSpPr>
          <p:nvPr/>
        </p:nvSpPr>
        <p:spPr>
          <a:xfrm>
            <a:off x="5409561" y="6255984"/>
            <a:ext cx="314808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1146973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24816E6-B185-460C-94DA-BED084D484AB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56D11634-FD09-4066-B187-4F47B17A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495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>
            <a:extLst>
              <a:ext uri="{FF2B5EF4-FFF2-40B4-BE49-F238E27FC236}">
                <a16:creationId xmlns:a16="http://schemas.microsoft.com/office/drawing/2014/main" id="{AD296178-A5EC-4541-AAE9-17C19B3B915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COLOURS</a:t>
            </a:r>
          </a:p>
        </p:txBody>
      </p:sp>
      <p:sp>
        <p:nvSpPr>
          <p:cNvPr id="2" name="Diagram poteka: povezovalnik zunanje strani 1">
            <a:extLst>
              <a:ext uri="{FF2B5EF4-FFF2-40B4-BE49-F238E27FC236}">
                <a16:creationId xmlns:a16="http://schemas.microsoft.com/office/drawing/2014/main" id="{83DDA86A-23B8-4C68-982C-B3DDC75CF783}"/>
              </a:ext>
            </a:extLst>
          </p:cNvPr>
          <p:cNvSpPr/>
          <p:nvPr/>
        </p:nvSpPr>
        <p:spPr>
          <a:xfrm>
            <a:off x="3136169" y="1940010"/>
            <a:ext cx="407773" cy="3361038"/>
          </a:xfrm>
          <a:prstGeom prst="flowChartOffpageConnector">
            <a:avLst/>
          </a:prstGeom>
          <a:solidFill>
            <a:srgbClr val="CC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iagram poteka: povezovalnik zunanje strani 13">
            <a:extLst>
              <a:ext uri="{FF2B5EF4-FFF2-40B4-BE49-F238E27FC236}">
                <a16:creationId xmlns:a16="http://schemas.microsoft.com/office/drawing/2014/main" id="{BB984D78-11D3-4947-BC33-49992AB58E31}"/>
              </a:ext>
            </a:extLst>
          </p:cNvPr>
          <p:cNvSpPr/>
          <p:nvPr/>
        </p:nvSpPr>
        <p:spPr>
          <a:xfrm>
            <a:off x="2318808" y="1940010"/>
            <a:ext cx="407773" cy="3361038"/>
          </a:xfrm>
          <a:prstGeom prst="flowChartOffpageConnector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iagram poteka: povezovalnik zunanje strani 14">
            <a:extLst>
              <a:ext uri="{FF2B5EF4-FFF2-40B4-BE49-F238E27FC236}">
                <a16:creationId xmlns:a16="http://schemas.microsoft.com/office/drawing/2014/main" id="{54777014-1020-4BC0-8CAF-EC206C27DD76}"/>
              </a:ext>
            </a:extLst>
          </p:cNvPr>
          <p:cNvSpPr/>
          <p:nvPr/>
        </p:nvSpPr>
        <p:spPr>
          <a:xfrm>
            <a:off x="9507979" y="1940010"/>
            <a:ext cx="407773" cy="3361038"/>
          </a:xfrm>
          <a:prstGeom prst="flowChartOffpageConnector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iagram poteka: povezovalnik zunanje strani 15">
            <a:extLst>
              <a:ext uri="{FF2B5EF4-FFF2-40B4-BE49-F238E27FC236}">
                <a16:creationId xmlns:a16="http://schemas.microsoft.com/office/drawing/2014/main" id="{A9315E55-631D-4178-911C-0AECD3C7F179}"/>
              </a:ext>
            </a:extLst>
          </p:cNvPr>
          <p:cNvSpPr/>
          <p:nvPr/>
        </p:nvSpPr>
        <p:spPr>
          <a:xfrm>
            <a:off x="7698393" y="1958153"/>
            <a:ext cx="407773" cy="3361038"/>
          </a:xfrm>
          <a:prstGeom prst="flowChartOffpageConnector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Diagram poteka: povezovalnik zunanje strani 17">
            <a:extLst>
              <a:ext uri="{FF2B5EF4-FFF2-40B4-BE49-F238E27FC236}">
                <a16:creationId xmlns:a16="http://schemas.microsoft.com/office/drawing/2014/main" id="{3C350657-CCE0-4B69-9CA2-690AD1A7C758}"/>
              </a:ext>
            </a:extLst>
          </p:cNvPr>
          <p:cNvSpPr/>
          <p:nvPr/>
        </p:nvSpPr>
        <p:spPr>
          <a:xfrm>
            <a:off x="1342277" y="1940010"/>
            <a:ext cx="407773" cy="3361038"/>
          </a:xfrm>
          <a:prstGeom prst="flowChartOffpage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ovezovalnik zunanje strani 18">
            <a:extLst>
              <a:ext uri="{FF2B5EF4-FFF2-40B4-BE49-F238E27FC236}">
                <a16:creationId xmlns:a16="http://schemas.microsoft.com/office/drawing/2014/main" id="{2890FA77-2367-4D73-8BE5-C8C9FB77ABD2}"/>
              </a:ext>
            </a:extLst>
          </p:cNvPr>
          <p:cNvSpPr/>
          <p:nvPr/>
        </p:nvSpPr>
        <p:spPr>
          <a:xfrm>
            <a:off x="5804689" y="1940010"/>
            <a:ext cx="407773" cy="3361038"/>
          </a:xfrm>
          <a:prstGeom prst="flowChartOffpageConnector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Diagram poteka: povezovalnik zunanje strani 19">
            <a:extLst>
              <a:ext uri="{FF2B5EF4-FFF2-40B4-BE49-F238E27FC236}">
                <a16:creationId xmlns:a16="http://schemas.microsoft.com/office/drawing/2014/main" id="{708345B4-985D-42A6-8F0F-94180C5A51A3}"/>
              </a:ext>
            </a:extLst>
          </p:cNvPr>
          <p:cNvSpPr/>
          <p:nvPr/>
        </p:nvSpPr>
        <p:spPr>
          <a:xfrm>
            <a:off x="6716679" y="1958153"/>
            <a:ext cx="407773" cy="3361038"/>
          </a:xfrm>
          <a:prstGeom prst="flowChartOffpageConnector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Diagram poteka: povezovalnik zunanje strani 20">
            <a:extLst>
              <a:ext uri="{FF2B5EF4-FFF2-40B4-BE49-F238E27FC236}">
                <a16:creationId xmlns:a16="http://schemas.microsoft.com/office/drawing/2014/main" id="{CB641B9E-F8FF-4873-97AA-42E297480A72}"/>
              </a:ext>
            </a:extLst>
          </p:cNvPr>
          <p:cNvSpPr/>
          <p:nvPr/>
        </p:nvSpPr>
        <p:spPr>
          <a:xfrm>
            <a:off x="8571058" y="1958153"/>
            <a:ext cx="407773" cy="3361038"/>
          </a:xfrm>
          <a:prstGeom prst="flowChartOffpageConnector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iagram poteka: povezovalnik zunanje strani 21">
            <a:extLst>
              <a:ext uri="{FF2B5EF4-FFF2-40B4-BE49-F238E27FC236}">
                <a16:creationId xmlns:a16="http://schemas.microsoft.com/office/drawing/2014/main" id="{F6C16430-9008-4713-B12D-F579114004A6}"/>
              </a:ext>
            </a:extLst>
          </p:cNvPr>
          <p:cNvSpPr/>
          <p:nvPr/>
        </p:nvSpPr>
        <p:spPr>
          <a:xfrm>
            <a:off x="4891429" y="1940010"/>
            <a:ext cx="407773" cy="3361038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Diagram poteka: povezovalnik zunanje strani 22">
            <a:extLst>
              <a:ext uri="{FF2B5EF4-FFF2-40B4-BE49-F238E27FC236}">
                <a16:creationId xmlns:a16="http://schemas.microsoft.com/office/drawing/2014/main" id="{BFF56D8D-83FE-44A9-99C3-D00478E925D9}"/>
              </a:ext>
            </a:extLst>
          </p:cNvPr>
          <p:cNvSpPr/>
          <p:nvPr/>
        </p:nvSpPr>
        <p:spPr>
          <a:xfrm>
            <a:off x="4048144" y="1940010"/>
            <a:ext cx="407773" cy="3361038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5404B263-66BC-484D-9428-2F11FC96895D}"/>
              </a:ext>
            </a:extLst>
          </p:cNvPr>
          <p:cNvSpPr txBox="1">
            <a:spLocks/>
          </p:cNvSpPr>
          <p:nvPr/>
        </p:nvSpPr>
        <p:spPr>
          <a:xfrm>
            <a:off x="9206815" y="34290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A9D36"/>
                </a:solidFill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9546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6C9750B2-F78A-4A63-8FCE-311703A2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74" y="1793234"/>
            <a:ext cx="8515350" cy="4752975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829A6519-9FE9-4B67-8BD1-85E882DF57E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6" descr="Image result for letter clipart">
            <a:extLst>
              <a:ext uri="{FF2B5EF4-FFF2-40B4-BE49-F238E27FC236}">
                <a16:creationId xmlns:a16="http://schemas.microsoft.com/office/drawing/2014/main" id="{C0D3D413-C046-4F7C-81D0-48B164FF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54" y="4081900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tick clipart">
            <a:extLst>
              <a:ext uri="{FF2B5EF4-FFF2-40B4-BE49-F238E27FC236}">
                <a16:creationId xmlns:a16="http://schemas.microsoft.com/office/drawing/2014/main" id="{D64A75DC-D351-499E-8492-B11C35BF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10" y="421637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FC0451C-CB64-4950-8E93-E69D5B919747}"/>
              </a:ext>
            </a:extLst>
          </p:cNvPr>
          <p:cNvSpPr txBox="1">
            <a:spLocks/>
          </p:cNvSpPr>
          <p:nvPr/>
        </p:nvSpPr>
        <p:spPr>
          <a:xfrm>
            <a:off x="822190" y="4745020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FAMILY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6" descr="Image result for letter clipart">
            <a:extLst>
              <a:ext uri="{FF2B5EF4-FFF2-40B4-BE49-F238E27FC236}">
                <a16:creationId xmlns:a16="http://schemas.microsoft.com/office/drawing/2014/main" id="{1DC35315-7C67-496B-BD18-7370664B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48" y="5583368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zultat iskanja slik za tick clipart">
            <a:extLst>
              <a:ext uri="{FF2B5EF4-FFF2-40B4-BE49-F238E27FC236}">
                <a16:creationId xmlns:a16="http://schemas.microsoft.com/office/drawing/2014/main" id="{04B87858-62A6-494D-A4C5-6B1C519B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5" y="574437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4EA7EB30-492B-41F8-8923-2E4BBB22133B}"/>
              </a:ext>
            </a:extLst>
          </p:cNvPr>
          <p:cNvSpPr txBox="1">
            <a:spLocks/>
          </p:cNvSpPr>
          <p:nvPr/>
        </p:nvSpPr>
        <p:spPr>
          <a:xfrm>
            <a:off x="2743085" y="6273016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FOOD </a:t>
            </a:r>
            <a:r>
              <a:rPr lang="sl-SI" sz="1600" b="1" dirty="0" err="1">
                <a:solidFill>
                  <a:srgbClr val="FF0000"/>
                </a:solidFill>
              </a:rPr>
              <a:t>and</a:t>
            </a:r>
            <a:r>
              <a:rPr lang="sl-SI" sz="1600" b="1" dirty="0">
                <a:solidFill>
                  <a:srgbClr val="FF0000"/>
                </a:solidFill>
              </a:rPr>
              <a:t> DRINKS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6" descr="Image result for letter clipart">
            <a:extLst>
              <a:ext uri="{FF2B5EF4-FFF2-40B4-BE49-F238E27FC236}">
                <a16:creationId xmlns:a16="http://schemas.microsoft.com/office/drawing/2014/main" id="{5199D2D5-04F8-4084-9F93-A3E91F3B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78" y="5158040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476BF4DA-8E55-44EF-A72F-E3A70ED5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35" y="5319047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FECB151B-B53A-401F-87BE-8855724A4C40}"/>
              </a:ext>
            </a:extLst>
          </p:cNvPr>
          <p:cNvSpPr txBox="1">
            <a:spLocks/>
          </p:cNvSpPr>
          <p:nvPr/>
        </p:nvSpPr>
        <p:spPr>
          <a:xfrm>
            <a:off x="5258015" y="5847688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JOBS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17" name="Picture 6" descr="Image result for letter clipart">
            <a:extLst>
              <a:ext uri="{FF2B5EF4-FFF2-40B4-BE49-F238E27FC236}">
                <a16:creationId xmlns:a16="http://schemas.microsoft.com/office/drawing/2014/main" id="{BA7DBA86-8505-413A-B9C0-E9C8F7A6C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553" y="5990007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ezultat iskanja slik za tick clipart">
            <a:extLst>
              <a:ext uri="{FF2B5EF4-FFF2-40B4-BE49-F238E27FC236}">
                <a16:creationId xmlns:a16="http://schemas.microsoft.com/office/drawing/2014/main" id="{FFC4F952-2DF1-4A09-B315-961060D3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510" y="6151014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B94146E-5768-422D-B7A2-265F1F4AE50E}"/>
              </a:ext>
            </a:extLst>
          </p:cNvPr>
          <p:cNvSpPr txBox="1">
            <a:spLocks/>
          </p:cNvSpPr>
          <p:nvPr/>
        </p:nvSpPr>
        <p:spPr>
          <a:xfrm>
            <a:off x="6382467" y="6455179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MONTHS</a:t>
            </a:r>
            <a:endParaRPr lang="sl-SI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7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LET‘S REVISE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8CAB56-8A5C-4572-8BE5-D31FF96FE7BB}"/>
              </a:ext>
            </a:extLst>
          </p:cNvPr>
          <p:cNvSpPr txBox="1">
            <a:spLocks/>
          </p:cNvSpPr>
          <p:nvPr/>
        </p:nvSpPr>
        <p:spPr>
          <a:xfrm>
            <a:off x="1078523" y="2263662"/>
            <a:ext cx="10318418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</a:t>
            </a:r>
          </a:p>
        </p:txBody>
      </p:sp>
    </p:spTree>
    <p:extLst>
      <p:ext uri="{BB962C8B-B14F-4D97-AF65-F5344CB8AC3E}">
        <p14:creationId xmlns:p14="http://schemas.microsoft.com/office/powerpoint/2010/main" val="320333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5E4BFD-1D9F-41C4-B465-D52EB88F853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B9882F4-FBC0-4B1D-ABC9-5E871F405C41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A6EFA-AE6D-4829-8C34-5CD2E3A8BC20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5B3E565-E65E-4B67-82D3-E3475DFB176F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B5055-3970-467D-9399-50B36010BF2A}"/>
              </a:ext>
            </a:extLst>
          </p:cNvPr>
          <p:cNvSpPr txBox="1">
            <a:spLocks/>
          </p:cNvSpPr>
          <p:nvPr/>
        </p:nvSpPr>
        <p:spPr>
          <a:xfrm>
            <a:off x="241532" y="1407879"/>
            <a:ext cx="7154784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 WHAT GOES TOGETHER?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C349C-A2E2-464A-BFD8-AFB1B7FB5AAD}"/>
              </a:ext>
            </a:extLst>
          </p:cNvPr>
          <p:cNvSpPr txBox="1">
            <a:spLocks/>
          </p:cNvSpPr>
          <p:nvPr/>
        </p:nvSpPr>
        <p:spPr>
          <a:xfrm>
            <a:off x="937838" y="20485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Kaj gre skupaj?</a:t>
            </a:r>
            <a:endParaRPr lang="sl-SI" sz="28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3A4B253-9A9C-4F37-8D28-115FDDAFF3F2}"/>
              </a:ext>
            </a:extLst>
          </p:cNvPr>
          <p:cNvSpPr txBox="1">
            <a:spLocks/>
          </p:cNvSpPr>
          <p:nvPr/>
        </p:nvSpPr>
        <p:spPr>
          <a:xfrm>
            <a:off x="3176745" y="503689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23BAA0C-C428-4667-8BD3-19A8E2D5EFA2}"/>
              </a:ext>
            </a:extLst>
          </p:cNvPr>
          <p:cNvSpPr txBox="1">
            <a:spLocks/>
          </p:cNvSpPr>
          <p:nvPr/>
        </p:nvSpPr>
        <p:spPr>
          <a:xfrm>
            <a:off x="-125627" y="347832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6D9D8B4-4D31-4E25-B54C-11E41BA1F6AF}"/>
              </a:ext>
            </a:extLst>
          </p:cNvPr>
          <p:cNvSpPr txBox="1">
            <a:spLocks/>
          </p:cNvSpPr>
          <p:nvPr/>
        </p:nvSpPr>
        <p:spPr>
          <a:xfrm>
            <a:off x="6966917" y="309632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A34A278-D23E-4F78-9699-40653DA60EA7}"/>
              </a:ext>
            </a:extLst>
          </p:cNvPr>
          <p:cNvSpPr txBox="1">
            <a:spLocks/>
          </p:cNvSpPr>
          <p:nvPr/>
        </p:nvSpPr>
        <p:spPr>
          <a:xfrm>
            <a:off x="6715344" y="510805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Rezultat iskanja slik za cow clipart">
            <a:extLst>
              <a:ext uri="{FF2B5EF4-FFF2-40B4-BE49-F238E27FC236}">
                <a16:creationId xmlns:a16="http://schemas.microsoft.com/office/drawing/2014/main" id="{95F825C6-EF91-473C-AAB5-5FF0A63C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0" y="5481599"/>
            <a:ext cx="1556208" cy="9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ile:Rooster and hen clipart 01.svg">
            <a:extLst>
              <a:ext uri="{FF2B5EF4-FFF2-40B4-BE49-F238E27FC236}">
                <a16:creationId xmlns:a16="http://schemas.microsoft.com/office/drawing/2014/main" id="{96DB752F-3215-4BAD-B6CD-28C6144E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04" y="1498853"/>
            <a:ext cx="1209357" cy="13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zultat iskanja slik za elephant clipart">
            <a:extLst>
              <a:ext uri="{FF2B5EF4-FFF2-40B4-BE49-F238E27FC236}">
                <a16:creationId xmlns:a16="http://schemas.microsoft.com/office/drawing/2014/main" id="{7DB771DA-033A-4250-8602-1F368F30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24" y="2629663"/>
            <a:ext cx="1321276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Povezana slika">
            <a:extLst>
              <a:ext uri="{FF2B5EF4-FFF2-40B4-BE49-F238E27FC236}">
                <a16:creationId xmlns:a16="http://schemas.microsoft.com/office/drawing/2014/main" id="{C6776E9D-ED6F-4F59-A084-ED3C90AA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75" y="5366254"/>
            <a:ext cx="823738" cy="11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Rezultat iskanja slik za rabbit clipart">
            <a:extLst>
              <a:ext uri="{FF2B5EF4-FFF2-40B4-BE49-F238E27FC236}">
                <a16:creationId xmlns:a16="http://schemas.microsoft.com/office/drawing/2014/main" id="{DD655BB9-530B-4DA2-BB33-DA2AA3B9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4" y="2559022"/>
            <a:ext cx="1045461" cy="8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Rezultat iskanja slik za mouse clipart">
            <a:extLst>
              <a:ext uri="{FF2B5EF4-FFF2-40B4-BE49-F238E27FC236}">
                <a16:creationId xmlns:a16="http://schemas.microsoft.com/office/drawing/2014/main" id="{025DC312-5BDC-4C6D-9244-B8E143C2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69" y="4360447"/>
            <a:ext cx="1176034" cy="6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zultat iskanja slik za jellyfish clipart">
            <a:extLst>
              <a:ext uri="{FF2B5EF4-FFF2-40B4-BE49-F238E27FC236}">
                <a16:creationId xmlns:a16="http://schemas.microsoft.com/office/drawing/2014/main" id="{1BD0FA53-15ED-4BE9-A3DA-85FD422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2676652" y="4404197"/>
            <a:ext cx="941580" cy="1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Rezultat iskanja slik za seahorse clipart">
            <a:extLst>
              <a:ext uri="{FF2B5EF4-FFF2-40B4-BE49-F238E27FC236}">
                <a16:creationId xmlns:a16="http://schemas.microsoft.com/office/drawing/2014/main" id="{EE224931-8394-41F8-A61C-C134ED82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68" y="3914197"/>
            <a:ext cx="711437" cy="14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zultat iskanja slik za SKIING CLIPART">
            <a:extLst>
              <a:ext uri="{FF2B5EF4-FFF2-40B4-BE49-F238E27FC236}">
                <a16:creationId xmlns:a16="http://schemas.microsoft.com/office/drawing/2014/main" id="{331A2098-0792-4E72-BECB-6FB4E2A9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2" y="3612941"/>
            <a:ext cx="925642" cy="7148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ovezana slika">
            <a:extLst>
              <a:ext uri="{FF2B5EF4-FFF2-40B4-BE49-F238E27FC236}">
                <a16:creationId xmlns:a16="http://schemas.microsoft.com/office/drawing/2014/main" id="{5737AAB1-3AE4-4306-A123-300E8E84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53" y="1586403"/>
            <a:ext cx="1241439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Povezana slika">
            <a:extLst>
              <a:ext uri="{FF2B5EF4-FFF2-40B4-BE49-F238E27FC236}">
                <a16:creationId xmlns:a16="http://schemas.microsoft.com/office/drawing/2014/main" id="{77C3BAC7-B7FA-4CF1-AAEF-C85D6936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2" y="3047648"/>
            <a:ext cx="1321277" cy="11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Rezultat iskanja slik za easter eggs clipart">
            <a:extLst>
              <a:ext uri="{FF2B5EF4-FFF2-40B4-BE49-F238E27FC236}">
                <a16:creationId xmlns:a16="http://schemas.microsoft.com/office/drawing/2014/main" id="{4CA17BC1-8587-4F1C-9697-8E473DF9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496" y="3976489"/>
            <a:ext cx="978575" cy="5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zultat iskanja slik za beach clipart">
            <a:extLst>
              <a:ext uri="{FF2B5EF4-FFF2-40B4-BE49-F238E27FC236}">
                <a16:creationId xmlns:a16="http://schemas.microsoft.com/office/drawing/2014/main" id="{82BB5E71-5899-4BF3-82D0-86E080CB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00" y="2548130"/>
            <a:ext cx="1373959" cy="9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ovezana slika">
            <a:extLst>
              <a:ext uri="{FF2B5EF4-FFF2-40B4-BE49-F238E27FC236}">
                <a16:creationId xmlns:a16="http://schemas.microsoft.com/office/drawing/2014/main" id="{137BEDCE-7B15-4250-90E5-0861A2EB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52" y="5617649"/>
            <a:ext cx="1556209" cy="11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halloween clipart">
            <a:extLst>
              <a:ext uri="{FF2B5EF4-FFF2-40B4-BE49-F238E27FC236}">
                <a16:creationId xmlns:a16="http://schemas.microsoft.com/office/drawing/2014/main" id="{4538ED43-291A-4D67-A833-F8639490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975" y="2976992"/>
            <a:ext cx="1248211" cy="9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lak 35">
            <a:extLst>
              <a:ext uri="{FF2B5EF4-FFF2-40B4-BE49-F238E27FC236}">
                <a16:creationId xmlns:a16="http://schemas.microsoft.com/office/drawing/2014/main" id="{F7ABCE0C-1C51-4CE0-9A7D-277A0F527D17}"/>
              </a:ext>
            </a:extLst>
          </p:cNvPr>
          <p:cNvSpPr/>
          <p:nvPr/>
        </p:nvSpPr>
        <p:spPr>
          <a:xfrm>
            <a:off x="9585011" y="4959957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Oblak 36">
            <a:extLst>
              <a:ext uri="{FF2B5EF4-FFF2-40B4-BE49-F238E27FC236}">
                <a16:creationId xmlns:a16="http://schemas.microsoft.com/office/drawing/2014/main" id="{1FA9B4D5-2C2F-4B9F-ACA3-AFF4A6B3DBC6}"/>
              </a:ext>
            </a:extLst>
          </p:cNvPr>
          <p:cNvSpPr/>
          <p:nvPr/>
        </p:nvSpPr>
        <p:spPr>
          <a:xfrm>
            <a:off x="239490" y="1933218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Oblak 37">
            <a:extLst>
              <a:ext uri="{FF2B5EF4-FFF2-40B4-BE49-F238E27FC236}">
                <a16:creationId xmlns:a16="http://schemas.microsoft.com/office/drawing/2014/main" id="{A075BB7C-6E3D-4A4D-BFED-28E8C51801C3}"/>
              </a:ext>
            </a:extLst>
          </p:cNvPr>
          <p:cNvSpPr/>
          <p:nvPr/>
        </p:nvSpPr>
        <p:spPr>
          <a:xfrm>
            <a:off x="5374402" y="3896230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9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CF7C6F4A-2FAE-4D55-B578-85E0D01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5" y="593013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9985FC93-DA50-41A0-90AF-BE3E7243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1" y="5711261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1AF6BAE9-6A03-4E7F-9D35-CD24E704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" y="4488001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zultat iskanja slik za tomato clipart">
            <a:extLst>
              <a:ext uri="{FF2B5EF4-FFF2-40B4-BE49-F238E27FC236}">
                <a16:creationId xmlns:a16="http://schemas.microsoft.com/office/drawing/2014/main" id="{74121D22-BF4A-4EBB-B65F-F407E23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2006849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zultat iskanja slik za pizza clipart">
            <a:extLst>
              <a:ext uri="{FF2B5EF4-FFF2-40B4-BE49-F238E27FC236}">
                <a16:creationId xmlns:a16="http://schemas.microsoft.com/office/drawing/2014/main" id="{3A78D213-ADFF-4478-BEF2-A7C937AD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00" y="3615045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283058E-2759-49C9-9197-F702273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35" y="2475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05E42875-553A-4F18-AE23-AB9CF884942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82694" y="1786838"/>
            <a:ext cx="704850" cy="1019175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4CC4A545-746B-4670-95E5-4E57B134A9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11879" y="3885398"/>
            <a:ext cx="647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98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AE81AFC-46BA-416C-8EBE-C60DDD3132F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AE5C9A0-543D-4B38-B747-B69A9825AA5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BA6356-23E5-4519-BDF9-51EA0CBB26D3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792EA5-6A27-4860-9EA4-9A1CF77C3C9E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F48E4B1-68FB-4BDD-B86C-894F292C3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497597"/>
              </p:ext>
            </p:extLst>
          </p:nvPr>
        </p:nvGraphicFramePr>
        <p:xfrm>
          <a:off x="290286" y="1640051"/>
          <a:ext cx="11292113" cy="4306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159">
                  <a:extLst>
                    <a:ext uri="{9D8B030D-6E8A-4147-A177-3AD203B41FA5}">
                      <a16:colId xmlns:a16="http://schemas.microsoft.com/office/drawing/2014/main" val="2904808755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368739567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217309552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104089412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98003944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55230670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4236088359"/>
                    </a:ext>
                  </a:extLst>
                </a:gridCol>
              </a:tblGrid>
              <a:tr h="87558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NUMBERS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COLOURS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9D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SEASONS and MONTHS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ANIMALS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FAMILY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FOOD and DRINKS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JOBS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09179"/>
                  </a:ext>
                </a:extLst>
              </a:tr>
              <a:tr h="3391684"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36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125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5E4BFD-1D9F-41C4-B465-D52EB88F853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B9882F4-FBC0-4B1D-ABC9-5E871F405C41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A6EFA-AE6D-4829-8C34-5CD2E3A8BC20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5B3E565-E65E-4B67-82D3-E3475DFB176F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B5055-3970-467D-9399-50B36010BF2A}"/>
              </a:ext>
            </a:extLst>
          </p:cNvPr>
          <p:cNvSpPr txBox="1">
            <a:spLocks/>
          </p:cNvSpPr>
          <p:nvPr/>
        </p:nvSpPr>
        <p:spPr>
          <a:xfrm>
            <a:off x="241532" y="1407879"/>
            <a:ext cx="7154784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 WHAT GOES TOGETHER?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C349C-A2E2-464A-BFD8-AFB1B7FB5AAD}"/>
              </a:ext>
            </a:extLst>
          </p:cNvPr>
          <p:cNvSpPr txBox="1">
            <a:spLocks/>
          </p:cNvSpPr>
          <p:nvPr/>
        </p:nvSpPr>
        <p:spPr>
          <a:xfrm>
            <a:off x="937838" y="20485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Kaj gre skupaj?</a:t>
            </a:r>
            <a:endParaRPr lang="sl-SI" sz="280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3A4B253-9A9C-4F37-8D28-115FDDAFF3F2}"/>
              </a:ext>
            </a:extLst>
          </p:cNvPr>
          <p:cNvSpPr txBox="1">
            <a:spLocks/>
          </p:cNvSpPr>
          <p:nvPr/>
        </p:nvSpPr>
        <p:spPr>
          <a:xfrm>
            <a:off x="3176745" y="503689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23BAA0C-C428-4667-8BD3-19A8E2D5EFA2}"/>
              </a:ext>
            </a:extLst>
          </p:cNvPr>
          <p:cNvSpPr txBox="1">
            <a:spLocks/>
          </p:cNvSpPr>
          <p:nvPr/>
        </p:nvSpPr>
        <p:spPr>
          <a:xfrm>
            <a:off x="-125627" y="347832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6D9D8B4-4D31-4E25-B54C-11E41BA1F6AF}"/>
              </a:ext>
            </a:extLst>
          </p:cNvPr>
          <p:cNvSpPr txBox="1">
            <a:spLocks/>
          </p:cNvSpPr>
          <p:nvPr/>
        </p:nvSpPr>
        <p:spPr>
          <a:xfrm>
            <a:off x="6966917" y="309632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A34A278-D23E-4F78-9699-40653DA60EA7}"/>
              </a:ext>
            </a:extLst>
          </p:cNvPr>
          <p:cNvSpPr txBox="1">
            <a:spLocks/>
          </p:cNvSpPr>
          <p:nvPr/>
        </p:nvSpPr>
        <p:spPr>
          <a:xfrm>
            <a:off x="6715344" y="510805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21" name="Picture 2" descr="Rezultat iskanja slik za cow clipart">
            <a:extLst>
              <a:ext uri="{FF2B5EF4-FFF2-40B4-BE49-F238E27FC236}">
                <a16:creationId xmlns:a16="http://schemas.microsoft.com/office/drawing/2014/main" id="{95F825C6-EF91-473C-AAB5-5FF0A63C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0" y="5481599"/>
            <a:ext cx="1556208" cy="9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ile:Rooster and hen clipart 01.svg">
            <a:extLst>
              <a:ext uri="{FF2B5EF4-FFF2-40B4-BE49-F238E27FC236}">
                <a16:creationId xmlns:a16="http://schemas.microsoft.com/office/drawing/2014/main" id="{96DB752F-3215-4BAD-B6CD-28C6144E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04" y="1498853"/>
            <a:ext cx="1209357" cy="13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zultat iskanja slik za elephant clipart">
            <a:extLst>
              <a:ext uri="{FF2B5EF4-FFF2-40B4-BE49-F238E27FC236}">
                <a16:creationId xmlns:a16="http://schemas.microsoft.com/office/drawing/2014/main" id="{7DB771DA-033A-4250-8602-1F368F30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24" y="2629663"/>
            <a:ext cx="1321276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Povezana slika">
            <a:extLst>
              <a:ext uri="{FF2B5EF4-FFF2-40B4-BE49-F238E27FC236}">
                <a16:creationId xmlns:a16="http://schemas.microsoft.com/office/drawing/2014/main" id="{C6776E9D-ED6F-4F59-A084-ED3C90AA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75" y="5366254"/>
            <a:ext cx="823738" cy="11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Rezultat iskanja slik za rabbit clipart">
            <a:extLst>
              <a:ext uri="{FF2B5EF4-FFF2-40B4-BE49-F238E27FC236}">
                <a16:creationId xmlns:a16="http://schemas.microsoft.com/office/drawing/2014/main" id="{DD655BB9-530B-4DA2-BB33-DA2AA3B9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4" y="2559022"/>
            <a:ext cx="1045461" cy="8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Rezultat iskanja slik za mouse clipart">
            <a:extLst>
              <a:ext uri="{FF2B5EF4-FFF2-40B4-BE49-F238E27FC236}">
                <a16:creationId xmlns:a16="http://schemas.microsoft.com/office/drawing/2014/main" id="{025DC312-5BDC-4C6D-9244-B8E143C2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69" y="4360447"/>
            <a:ext cx="1176034" cy="6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zultat iskanja slik za jellyfish clipart">
            <a:extLst>
              <a:ext uri="{FF2B5EF4-FFF2-40B4-BE49-F238E27FC236}">
                <a16:creationId xmlns:a16="http://schemas.microsoft.com/office/drawing/2014/main" id="{1BD0FA53-15ED-4BE9-A3DA-85FD422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2676652" y="4404197"/>
            <a:ext cx="941580" cy="1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Rezultat iskanja slik za seahorse clipart">
            <a:extLst>
              <a:ext uri="{FF2B5EF4-FFF2-40B4-BE49-F238E27FC236}">
                <a16:creationId xmlns:a16="http://schemas.microsoft.com/office/drawing/2014/main" id="{EE224931-8394-41F8-A61C-C134ED82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68" y="3914197"/>
            <a:ext cx="711437" cy="14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zultat iskanja slik za SKIING CLIPART">
            <a:extLst>
              <a:ext uri="{FF2B5EF4-FFF2-40B4-BE49-F238E27FC236}">
                <a16:creationId xmlns:a16="http://schemas.microsoft.com/office/drawing/2014/main" id="{331A2098-0792-4E72-BECB-6FB4E2A9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2" y="3612941"/>
            <a:ext cx="925642" cy="7148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ovezana slika">
            <a:extLst>
              <a:ext uri="{FF2B5EF4-FFF2-40B4-BE49-F238E27FC236}">
                <a16:creationId xmlns:a16="http://schemas.microsoft.com/office/drawing/2014/main" id="{5737AAB1-3AE4-4306-A123-300E8E84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53" y="1586403"/>
            <a:ext cx="1241439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Povezana slika">
            <a:extLst>
              <a:ext uri="{FF2B5EF4-FFF2-40B4-BE49-F238E27FC236}">
                <a16:creationId xmlns:a16="http://schemas.microsoft.com/office/drawing/2014/main" id="{77C3BAC7-B7FA-4CF1-AAEF-C85D6936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2" y="3047648"/>
            <a:ext cx="1321277" cy="11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Rezultat iskanja slik za easter eggs clipart">
            <a:extLst>
              <a:ext uri="{FF2B5EF4-FFF2-40B4-BE49-F238E27FC236}">
                <a16:creationId xmlns:a16="http://schemas.microsoft.com/office/drawing/2014/main" id="{4CA17BC1-8587-4F1C-9697-8E473DF9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496" y="3976489"/>
            <a:ext cx="978575" cy="5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zultat iskanja slik za beach clipart">
            <a:extLst>
              <a:ext uri="{FF2B5EF4-FFF2-40B4-BE49-F238E27FC236}">
                <a16:creationId xmlns:a16="http://schemas.microsoft.com/office/drawing/2014/main" id="{82BB5E71-5899-4BF3-82D0-86E080CB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00" y="2548130"/>
            <a:ext cx="1373959" cy="9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ovezana slika">
            <a:extLst>
              <a:ext uri="{FF2B5EF4-FFF2-40B4-BE49-F238E27FC236}">
                <a16:creationId xmlns:a16="http://schemas.microsoft.com/office/drawing/2014/main" id="{137BEDCE-7B15-4250-90E5-0861A2EB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52" y="5617649"/>
            <a:ext cx="1556209" cy="11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halloween clipart">
            <a:extLst>
              <a:ext uri="{FF2B5EF4-FFF2-40B4-BE49-F238E27FC236}">
                <a16:creationId xmlns:a16="http://schemas.microsoft.com/office/drawing/2014/main" id="{4538ED43-291A-4D67-A833-F8639490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975" y="2976992"/>
            <a:ext cx="1248211" cy="9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lak 35">
            <a:extLst>
              <a:ext uri="{FF2B5EF4-FFF2-40B4-BE49-F238E27FC236}">
                <a16:creationId xmlns:a16="http://schemas.microsoft.com/office/drawing/2014/main" id="{F7ABCE0C-1C51-4CE0-9A7D-277A0F527D17}"/>
              </a:ext>
            </a:extLst>
          </p:cNvPr>
          <p:cNvSpPr/>
          <p:nvPr/>
        </p:nvSpPr>
        <p:spPr>
          <a:xfrm>
            <a:off x="9585011" y="4959957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Oblak 36">
            <a:extLst>
              <a:ext uri="{FF2B5EF4-FFF2-40B4-BE49-F238E27FC236}">
                <a16:creationId xmlns:a16="http://schemas.microsoft.com/office/drawing/2014/main" id="{1FA9B4D5-2C2F-4B9F-ACA3-AFF4A6B3DBC6}"/>
              </a:ext>
            </a:extLst>
          </p:cNvPr>
          <p:cNvSpPr/>
          <p:nvPr/>
        </p:nvSpPr>
        <p:spPr>
          <a:xfrm>
            <a:off x="239490" y="1933218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Oblak 37">
            <a:extLst>
              <a:ext uri="{FF2B5EF4-FFF2-40B4-BE49-F238E27FC236}">
                <a16:creationId xmlns:a16="http://schemas.microsoft.com/office/drawing/2014/main" id="{A075BB7C-6E3D-4A4D-BFED-28E8C51801C3}"/>
              </a:ext>
            </a:extLst>
          </p:cNvPr>
          <p:cNvSpPr/>
          <p:nvPr/>
        </p:nvSpPr>
        <p:spPr>
          <a:xfrm>
            <a:off x="5374402" y="3896230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9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CF7C6F4A-2FAE-4D55-B578-85E0D01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5" y="593013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9985FC93-DA50-41A0-90AF-BE3E7243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1" y="5711261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1AF6BAE9-6A03-4E7F-9D35-CD24E704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" y="4488001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zultat iskanja slik za tomato clipart">
            <a:extLst>
              <a:ext uri="{FF2B5EF4-FFF2-40B4-BE49-F238E27FC236}">
                <a16:creationId xmlns:a16="http://schemas.microsoft.com/office/drawing/2014/main" id="{74121D22-BF4A-4EBB-B65F-F407E23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2006849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zultat iskanja slik za pizza clipart">
            <a:extLst>
              <a:ext uri="{FF2B5EF4-FFF2-40B4-BE49-F238E27FC236}">
                <a16:creationId xmlns:a16="http://schemas.microsoft.com/office/drawing/2014/main" id="{3A78D213-ADFF-4478-BEF2-A7C937AD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00" y="3615045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283058E-2759-49C9-9197-F702273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35" y="2475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05E42875-553A-4F18-AE23-AB9CF884942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82694" y="1786838"/>
            <a:ext cx="704850" cy="1019175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4CC4A545-746B-4670-95E5-4E57B134A9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11879" y="3885398"/>
            <a:ext cx="647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7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AE81AFC-46BA-416C-8EBE-C60DDD3132F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AE5C9A0-543D-4B38-B747-B69A9825AA5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BA6356-23E5-4519-BDF9-51EA0CBB26D3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792EA5-6A27-4860-9EA4-9A1CF77C3C9E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F48E4B1-68FB-4BDD-B86C-894F292C3EE4}"/>
              </a:ext>
            </a:extLst>
          </p:cNvPr>
          <p:cNvGraphicFramePr>
            <a:graphicFrameLocks noGrp="1"/>
          </p:cNvGraphicFramePr>
          <p:nvPr/>
        </p:nvGraphicFramePr>
        <p:xfrm>
          <a:off x="290286" y="1640051"/>
          <a:ext cx="11292113" cy="4306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159">
                  <a:extLst>
                    <a:ext uri="{9D8B030D-6E8A-4147-A177-3AD203B41FA5}">
                      <a16:colId xmlns:a16="http://schemas.microsoft.com/office/drawing/2014/main" val="2904808755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368739567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217309552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104089412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98003944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55230670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4236088359"/>
                    </a:ext>
                  </a:extLst>
                </a:gridCol>
              </a:tblGrid>
              <a:tr h="87558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NUMBERS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COLOURS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9D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SEASONS and MONTHS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ANIMALS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FAMILY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FOOD and DRINKS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JOBS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09179"/>
                  </a:ext>
                </a:extLst>
              </a:tr>
              <a:tr h="3391684"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36944"/>
                  </a:ext>
                </a:extLst>
              </a:tr>
            </a:tbl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C8C25EB6-DF5C-4C1E-986C-F5CA3E305913}"/>
              </a:ext>
            </a:extLst>
          </p:cNvPr>
          <p:cNvSpPr txBox="1">
            <a:spLocks/>
          </p:cNvSpPr>
          <p:nvPr/>
        </p:nvSpPr>
        <p:spPr>
          <a:xfrm>
            <a:off x="-843712" y="266507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5C7C36-608C-4CAE-BF9E-1979B7E8865A}"/>
              </a:ext>
            </a:extLst>
          </p:cNvPr>
          <p:cNvSpPr txBox="1">
            <a:spLocks/>
          </p:cNvSpPr>
          <p:nvPr/>
        </p:nvSpPr>
        <p:spPr>
          <a:xfrm>
            <a:off x="-843712" y="31210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C47427-6AC6-4327-B251-7A50FC3CCEC0}"/>
              </a:ext>
            </a:extLst>
          </p:cNvPr>
          <p:cNvSpPr txBox="1">
            <a:spLocks/>
          </p:cNvSpPr>
          <p:nvPr/>
        </p:nvSpPr>
        <p:spPr>
          <a:xfrm>
            <a:off x="-843714" y="357698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7B4E80-D924-43E7-B89C-EAEAA8395456}"/>
              </a:ext>
            </a:extLst>
          </p:cNvPr>
          <p:cNvSpPr txBox="1">
            <a:spLocks/>
          </p:cNvSpPr>
          <p:nvPr/>
        </p:nvSpPr>
        <p:spPr>
          <a:xfrm>
            <a:off x="-843713" y="406938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40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5E4BFD-1D9F-41C4-B465-D52EB88F853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B9882F4-FBC0-4B1D-ABC9-5E871F405C41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A6EFA-AE6D-4829-8C34-5CD2E3A8BC20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5B3E565-E65E-4B67-82D3-E3475DFB176F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B5055-3970-467D-9399-50B36010BF2A}"/>
              </a:ext>
            </a:extLst>
          </p:cNvPr>
          <p:cNvSpPr txBox="1">
            <a:spLocks/>
          </p:cNvSpPr>
          <p:nvPr/>
        </p:nvSpPr>
        <p:spPr>
          <a:xfrm>
            <a:off x="241532" y="1407879"/>
            <a:ext cx="7154784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 WHAT GOES TOGETHER?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C349C-A2E2-464A-BFD8-AFB1B7FB5AAD}"/>
              </a:ext>
            </a:extLst>
          </p:cNvPr>
          <p:cNvSpPr txBox="1">
            <a:spLocks/>
          </p:cNvSpPr>
          <p:nvPr/>
        </p:nvSpPr>
        <p:spPr>
          <a:xfrm>
            <a:off x="937838" y="20485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Kaj gre skupaj?</a:t>
            </a:r>
            <a:endParaRPr lang="sl-SI" sz="2800" dirty="0"/>
          </a:p>
        </p:txBody>
      </p:sp>
      <p:pic>
        <p:nvPicPr>
          <p:cNvPr id="21" name="Picture 2" descr="Rezultat iskanja slik za cow clipart">
            <a:extLst>
              <a:ext uri="{FF2B5EF4-FFF2-40B4-BE49-F238E27FC236}">
                <a16:creationId xmlns:a16="http://schemas.microsoft.com/office/drawing/2014/main" id="{95F825C6-EF91-473C-AAB5-5FF0A63C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0" y="5481599"/>
            <a:ext cx="1556208" cy="9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ile:Rooster and hen clipart 01.svg">
            <a:extLst>
              <a:ext uri="{FF2B5EF4-FFF2-40B4-BE49-F238E27FC236}">
                <a16:creationId xmlns:a16="http://schemas.microsoft.com/office/drawing/2014/main" id="{96DB752F-3215-4BAD-B6CD-28C6144E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04" y="1498853"/>
            <a:ext cx="1209357" cy="13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zultat iskanja slik za elephant clipart">
            <a:extLst>
              <a:ext uri="{FF2B5EF4-FFF2-40B4-BE49-F238E27FC236}">
                <a16:creationId xmlns:a16="http://schemas.microsoft.com/office/drawing/2014/main" id="{7DB771DA-033A-4250-8602-1F368F30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24" y="2629663"/>
            <a:ext cx="1321276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Povezana slika">
            <a:extLst>
              <a:ext uri="{FF2B5EF4-FFF2-40B4-BE49-F238E27FC236}">
                <a16:creationId xmlns:a16="http://schemas.microsoft.com/office/drawing/2014/main" id="{C6776E9D-ED6F-4F59-A084-ED3C90AA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75" y="5366254"/>
            <a:ext cx="823738" cy="11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Rezultat iskanja slik za rabbit clipart">
            <a:extLst>
              <a:ext uri="{FF2B5EF4-FFF2-40B4-BE49-F238E27FC236}">
                <a16:creationId xmlns:a16="http://schemas.microsoft.com/office/drawing/2014/main" id="{DD655BB9-530B-4DA2-BB33-DA2AA3B9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4" y="2559022"/>
            <a:ext cx="1045461" cy="8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Rezultat iskanja slik za mouse clipart">
            <a:extLst>
              <a:ext uri="{FF2B5EF4-FFF2-40B4-BE49-F238E27FC236}">
                <a16:creationId xmlns:a16="http://schemas.microsoft.com/office/drawing/2014/main" id="{025DC312-5BDC-4C6D-9244-B8E143C2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69" y="4360447"/>
            <a:ext cx="1176034" cy="6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zultat iskanja slik za jellyfish clipart">
            <a:extLst>
              <a:ext uri="{FF2B5EF4-FFF2-40B4-BE49-F238E27FC236}">
                <a16:creationId xmlns:a16="http://schemas.microsoft.com/office/drawing/2014/main" id="{1BD0FA53-15ED-4BE9-A3DA-85FD422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2676652" y="4404197"/>
            <a:ext cx="941580" cy="1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Rezultat iskanja slik za seahorse clipart">
            <a:extLst>
              <a:ext uri="{FF2B5EF4-FFF2-40B4-BE49-F238E27FC236}">
                <a16:creationId xmlns:a16="http://schemas.microsoft.com/office/drawing/2014/main" id="{EE224931-8394-41F8-A61C-C134ED82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68" y="3914197"/>
            <a:ext cx="711437" cy="14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zultat iskanja slik za SKIING CLIPART">
            <a:extLst>
              <a:ext uri="{FF2B5EF4-FFF2-40B4-BE49-F238E27FC236}">
                <a16:creationId xmlns:a16="http://schemas.microsoft.com/office/drawing/2014/main" id="{331A2098-0792-4E72-BECB-6FB4E2A9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2" y="3612941"/>
            <a:ext cx="925642" cy="7148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ovezana slika">
            <a:extLst>
              <a:ext uri="{FF2B5EF4-FFF2-40B4-BE49-F238E27FC236}">
                <a16:creationId xmlns:a16="http://schemas.microsoft.com/office/drawing/2014/main" id="{5737AAB1-3AE4-4306-A123-300E8E84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53" y="1586403"/>
            <a:ext cx="1241439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Povezana slika">
            <a:extLst>
              <a:ext uri="{FF2B5EF4-FFF2-40B4-BE49-F238E27FC236}">
                <a16:creationId xmlns:a16="http://schemas.microsoft.com/office/drawing/2014/main" id="{77C3BAC7-B7FA-4CF1-AAEF-C85D6936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2" y="3047648"/>
            <a:ext cx="1321277" cy="11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Rezultat iskanja slik za easter eggs clipart">
            <a:extLst>
              <a:ext uri="{FF2B5EF4-FFF2-40B4-BE49-F238E27FC236}">
                <a16:creationId xmlns:a16="http://schemas.microsoft.com/office/drawing/2014/main" id="{4CA17BC1-8587-4F1C-9697-8E473DF9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496" y="3976489"/>
            <a:ext cx="978575" cy="5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zultat iskanja slik za beach clipart">
            <a:extLst>
              <a:ext uri="{FF2B5EF4-FFF2-40B4-BE49-F238E27FC236}">
                <a16:creationId xmlns:a16="http://schemas.microsoft.com/office/drawing/2014/main" id="{82BB5E71-5899-4BF3-82D0-86E080CB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00" y="2548130"/>
            <a:ext cx="1373959" cy="9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ovezana slika">
            <a:extLst>
              <a:ext uri="{FF2B5EF4-FFF2-40B4-BE49-F238E27FC236}">
                <a16:creationId xmlns:a16="http://schemas.microsoft.com/office/drawing/2014/main" id="{137BEDCE-7B15-4250-90E5-0861A2EB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52" y="5617649"/>
            <a:ext cx="1556209" cy="11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halloween clipart">
            <a:extLst>
              <a:ext uri="{FF2B5EF4-FFF2-40B4-BE49-F238E27FC236}">
                <a16:creationId xmlns:a16="http://schemas.microsoft.com/office/drawing/2014/main" id="{4538ED43-291A-4D67-A833-F8639490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975" y="2976992"/>
            <a:ext cx="1248211" cy="9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lak 35">
            <a:extLst>
              <a:ext uri="{FF2B5EF4-FFF2-40B4-BE49-F238E27FC236}">
                <a16:creationId xmlns:a16="http://schemas.microsoft.com/office/drawing/2014/main" id="{F7ABCE0C-1C51-4CE0-9A7D-277A0F527D17}"/>
              </a:ext>
            </a:extLst>
          </p:cNvPr>
          <p:cNvSpPr/>
          <p:nvPr/>
        </p:nvSpPr>
        <p:spPr>
          <a:xfrm>
            <a:off x="9585011" y="4959957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Oblak 36">
            <a:extLst>
              <a:ext uri="{FF2B5EF4-FFF2-40B4-BE49-F238E27FC236}">
                <a16:creationId xmlns:a16="http://schemas.microsoft.com/office/drawing/2014/main" id="{1FA9B4D5-2C2F-4B9F-ACA3-AFF4A6B3DBC6}"/>
              </a:ext>
            </a:extLst>
          </p:cNvPr>
          <p:cNvSpPr/>
          <p:nvPr/>
        </p:nvSpPr>
        <p:spPr>
          <a:xfrm>
            <a:off x="239490" y="1933218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8" name="Oblak 37">
            <a:extLst>
              <a:ext uri="{FF2B5EF4-FFF2-40B4-BE49-F238E27FC236}">
                <a16:creationId xmlns:a16="http://schemas.microsoft.com/office/drawing/2014/main" id="{A075BB7C-6E3D-4A4D-BFED-28E8C51801C3}"/>
              </a:ext>
            </a:extLst>
          </p:cNvPr>
          <p:cNvSpPr/>
          <p:nvPr/>
        </p:nvSpPr>
        <p:spPr>
          <a:xfrm>
            <a:off x="5374402" y="3896230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9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CF7C6F4A-2FAE-4D55-B578-85E0D01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5" y="593013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9985FC93-DA50-41A0-90AF-BE3E7243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1" y="5711261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1AF6BAE9-6A03-4E7F-9D35-CD24E704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" y="4488001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zultat iskanja slik za tomato clipart">
            <a:extLst>
              <a:ext uri="{FF2B5EF4-FFF2-40B4-BE49-F238E27FC236}">
                <a16:creationId xmlns:a16="http://schemas.microsoft.com/office/drawing/2014/main" id="{74121D22-BF4A-4EBB-B65F-F407E23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2006849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zultat iskanja slik za pizza clipart">
            <a:extLst>
              <a:ext uri="{FF2B5EF4-FFF2-40B4-BE49-F238E27FC236}">
                <a16:creationId xmlns:a16="http://schemas.microsoft.com/office/drawing/2014/main" id="{3A78D213-ADFF-4478-BEF2-A7C937AD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00" y="3615045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283058E-2759-49C9-9197-F702273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35" y="2475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05E42875-553A-4F18-AE23-AB9CF884942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82694" y="1786838"/>
            <a:ext cx="704850" cy="1019175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4CC4A545-746B-4670-95E5-4E57B134A9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11879" y="3885398"/>
            <a:ext cx="647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74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AE81AFC-46BA-416C-8EBE-C60DDD3132F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AE5C9A0-543D-4B38-B747-B69A9825AA5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BA6356-23E5-4519-BDF9-51EA0CBB26D3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792EA5-6A27-4860-9EA4-9A1CF77C3C9E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F48E4B1-68FB-4BDD-B86C-894F292C3EE4}"/>
              </a:ext>
            </a:extLst>
          </p:cNvPr>
          <p:cNvGraphicFramePr>
            <a:graphicFrameLocks noGrp="1"/>
          </p:cNvGraphicFramePr>
          <p:nvPr/>
        </p:nvGraphicFramePr>
        <p:xfrm>
          <a:off x="290286" y="1640051"/>
          <a:ext cx="11292113" cy="4306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159">
                  <a:extLst>
                    <a:ext uri="{9D8B030D-6E8A-4147-A177-3AD203B41FA5}">
                      <a16:colId xmlns:a16="http://schemas.microsoft.com/office/drawing/2014/main" val="2904808755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368739567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217309552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104089412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98003944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55230670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4236088359"/>
                    </a:ext>
                  </a:extLst>
                </a:gridCol>
              </a:tblGrid>
              <a:tr h="87558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NUMBERS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COLOURS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9D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SEASONS and MONTHS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ANIMALS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FAMILY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FOOD and DRINKS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JOBS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09179"/>
                  </a:ext>
                </a:extLst>
              </a:tr>
              <a:tr h="3391684"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36944"/>
                  </a:ext>
                </a:extLst>
              </a:tr>
            </a:tbl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C8C25EB6-DF5C-4C1E-986C-F5CA3E305913}"/>
              </a:ext>
            </a:extLst>
          </p:cNvPr>
          <p:cNvSpPr txBox="1">
            <a:spLocks/>
          </p:cNvSpPr>
          <p:nvPr/>
        </p:nvSpPr>
        <p:spPr>
          <a:xfrm>
            <a:off x="-843712" y="266507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5C7C36-608C-4CAE-BF9E-1979B7E8865A}"/>
              </a:ext>
            </a:extLst>
          </p:cNvPr>
          <p:cNvSpPr txBox="1">
            <a:spLocks/>
          </p:cNvSpPr>
          <p:nvPr/>
        </p:nvSpPr>
        <p:spPr>
          <a:xfrm>
            <a:off x="-843712" y="31210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C47427-6AC6-4327-B251-7A50FC3CCEC0}"/>
              </a:ext>
            </a:extLst>
          </p:cNvPr>
          <p:cNvSpPr txBox="1">
            <a:spLocks/>
          </p:cNvSpPr>
          <p:nvPr/>
        </p:nvSpPr>
        <p:spPr>
          <a:xfrm>
            <a:off x="-843714" y="357698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7B4E80-D924-43E7-B89C-EAEAA8395456}"/>
              </a:ext>
            </a:extLst>
          </p:cNvPr>
          <p:cNvSpPr txBox="1">
            <a:spLocks/>
          </p:cNvSpPr>
          <p:nvPr/>
        </p:nvSpPr>
        <p:spPr>
          <a:xfrm>
            <a:off x="-843713" y="406938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B52BC064-50B0-4E10-A78B-6198880EC737}"/>
              </a:ext>
            </a:extLst>
          </p:cNvPr>
          <p:cNvSpPr/>
          <p:nvPr/>
        </p:nvSpPr>
        <p:spPr>
          <a:xfrm>
            <a:off x="2128994" y="4668993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3075F7C3-DC62-4EF1-8F8B-F461DF463A7D}"/>
              </a:ext>
            </a:extLst>
          </p:cNvPr>
          <p:cNvSpPr/>
          <p:nvPr/>
        </p:nvSpPr>
        <p:spPr>
          <a:xfrm>
            <a:off x="2096369" y="2595195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2C1D6FB5-F038-4FC6-AD22-DBF8B273C2C4}"/>
              </a:ext>
            </a:extLst>
          </p:cNvPr>
          <p:cNvSpPr/>
          <p:nvPr/>
        </p:nvSpPr>
        <p:spPr>
          <a:xfrm>
            <a:off x="2128995" y="3636047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404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5E4BFD-1D9F-41C4-B465-D52EB88F853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B9882F4-FBC0-4B1D-ABC9-5E871F405C41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A6EFA-AE6D-4829-8C34-5CD2E3A8BC20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5B3E565-E65E-4B67-82D3-E3475DFB176F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B5055-3970-467D-9399-50B36010BF2A}"/>
              </a:ext>
            </a:extLst>
          </p:cNvPr>
          <p:cNvSpPr txBox="1">
            <a:spLocks/>
          </p:cNvSpPr>
          <p:nvPr/>
        </p:nvSpPr>
        <p:spPr>
          <a:xfrm>
            <a:off x="241532" y="1407879"/>
            <a:ext cx="7154784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 WHAT GOES TOGETHER?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C349C-A2E2-464A-BFD8-AFB1B7FB5AAD}"/>
              </a:ext>
            </a:extLst>
          </p:cNvPr>
          <p:cNvSpPr txBox="1">
            <a:spLocks/>
          </p:cNvSpPr>
          <p:nvPr/>
        </p:nvSpPr>
        <p:spPr>
          <a:xfrm>
            <a:off x="937838" y="20485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Kaj gre skupaj?</a:t>
            </a:r>
            <a:endParaRPr lang="sl-SI" sz="2800" dirty="0"/>
          </a:p>
        </p:txBody>
      </p:sp>
      <p:pic>
        <p:nvPicPr>
          <p:cNvPr id="21" name="Picture 2" descr="Rezultat iskanja slik za cow clipart">
            <a:extLst>
              <a:ext uri="{FF2B5EF4-FFF2-40B4-BE49-F238E27FC236}">
                <a16:creationId xmlns:a16="http://schemas.microsoft.com/office/drawing/2014/main" id="{95F825C6-EF91-473C-AAB5-5FF0A63C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0" y="5481599"/>
            <a:ext cx="1556208" cy="9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ile:Rooster and hen clipart 01.svg">
            <a:extLst>
              <a:ext uri="{FF2B5EF4-FFF2-40B4-BE49-F238E27FC236}">
                <a16:creationId xmlns:a16="http://schemas.microsoft.com/office/drawing/2014/main" id="{96DB752F-3215-4BAD-B6CD-28C6144E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04" y="1498853"/>
            <a:ext cx="1209357" cy="13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zultat iskanja slik za elephant clipart">
            <a:extLst>
              <a:ext uri="{FF2B5EF4-FFF2-40B4-BE49-F238E27FC236}">
                <a16:creationId xmlns:a16="http://schemas.microsoft.com/office/drawing/2014/main" id="{7DB771DA-033A-4250-8602-1F368F30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24" y="2629663"/>
            <a:ext cx="1321276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Povezana slika">
            <a:extLst>
              <a:ext uri="{FF2B5EF4-FFF2-40B4-BE49-F238E27FC236}">
                <a16:creationId xmlns:a16="http://schemas.microsoft.com/office/drawing/2014/main" id="{C6776E9D-ED6F-4F59-A084-ED3C90AA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75" y="5366254"/>
            <a:ext cx="823738" cy="11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Rezultat iskanja slik za rabbit clipart">
            <a:extLst>
              <a:ext uri="{FF2B5EF4-FFF2-40B4-BE49-F238E27FC236}">
                <a16:creationId xmlns:a16="http://schemas.microsoft.com/office/drawing/2014/main" id="{DD655BB9-530B-4DA2-BB33-DA2AA3B9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4" y="2559022"/>
            <a:ext cx="1045461" cy="8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Rezultat iskanja slik za mouse clipart">
            <a:extLst>
              <a:ext uri="{FF2B5EF4-FFF2-40B4-BE49-F238E27FC236}">
                <a16:creationId xmlns:a16="http://schemas.microsoft.com/office/drawing/2014/main" id="{025DC312-5BDC-4C6D-9244-B8E143C2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69" y="4360447"/>
            <a:ext cx="1176034" cy="6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zultat iskanja slik za jellyfish clipart">
            <a:extLst>
              <a:ext uri="{FF2B5EF4-FFF2-40B4-BE49-F238E27FC236}">
                <a16:creationId xmlns:a16="http://schemas.microsoft.com/office/drawing/2014/main" id="{1BD0FA53-15ED-4BE9-A3DA-85FD422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2676652" y="4404197"/>
            <a:ext cx="941580" cy="1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Rezultat iskanja slik za seahorse clipart">
            <a:extLst>
              <a:ext uri="{FF2B5EF4-FFF2-40B4-BE49-F238E27FC236}">
                <a16:creationId xmlns:a16="http://schemas.microsoft.com/office/drawing/2014/main" id="{EE224931-8394-41F8-A61C-C134ED82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68" y="3914197"/>
            <a:ext cx="711437" cy="14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zultat iskanja slik za SKIING CLIPART">
            <a:extLst>
              <a:ext uri="{FF2B5EF4-FFF2-40B4-BE49-F238E27FC236}">
                <a16:creationId xmlns:a16="http://schemas.microsoft.com/office/drawing/2014/main" id="{331A2098-0792-4E72-BECB-6FB4E2A9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2" y="3612941"/>
            <a:ext cx="925642" cy="7148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ovezana slika">
            <a:extLst>
              <a:ext uri="{FF2B5EF4-FFF2-40B4-BE49-F238E27FC236}">
                <a16:creationId xmlns:a16="http://schemas.microsoft.com/office/drawing/2014/main" id="{5737AAB1-3AE4-4306-A123-300E8E84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53" y="1586403"/>
            <a:ext cx="1241439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Povezana slika">
            <a:extLst>
              <a:ext uri="{FF2B5EF4-FFF2-40B4-BE49-F238E27FC236}">
                <a16:creationId xmlns:a16="http://schemas.microsoft.com/office/drawing/2014/main" id="{77C3BAC7-B7FA-4CF1-AAEF-C85D6936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952" y="3047648"/>
            <a:ext cx="1321277" cy="11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Rezultat iskanja slik za easter eggs clipart">
            <a:extLst>
              <a:ext uri="{FF2B5EF4-FFF2-40B4-BE49-F238E27FC236}">
                <a16:creationId xmlns:a16="http://schemas.microsoft.com/office/drawing/2014/main" id="{4CA17BC1-8587-4F1C-9697-8E473DF9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496" y="3976489"/>
            <a:ext cx="978575" cy="59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Rezultat iskanja slik za beach clipart">
            <a:extLst>
              <a:ext uri="{FF2B5EF4-FFF2-40B4-BE49-F238E27FC236}">
                <a16:creationId xmlns:a16="http://schemas.microsoft.com/office/drawing/2014/main" id="{82BB5E71-5899-4BF3-82D0-86E080CB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00" y="2548130"/>
            <a:ext cx="1373959" cy="9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ovezana slika">
            <a:extLst>
              <a:ext uri="{FF2B5EF4-FFF2-40B4-BE49-F238E27FC236}">
                <a16:creationId xmlns:a16="http://schemas.microsoft.com/office/drawing/2014/main" id="{137BEDCE-7B15-4250-90E5-0861A2EBC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52" y="5617649"/>
            <a:ext cx="1556209" cy="11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Rezultat iskanja slik za halloween clipart">
            <a:extLst>
              <a:ext uri="{FF2B5EF4-FFF2-40B4-BE49-F238E27FC236}">
                <a16:creationId xmlns:a16="http://schemas.microsoft.com/office/drawing/2014/main" id="{4538ED43-291A-4D67-A833-F8639490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975" y="2976992"/>
            <a:ext cx="1248211" cy="9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CF7C6F4A-2FAE-4D55-B578-85E0D01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5" y="593013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9985FC93-DA50-41A0-90AF-BE3E7243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1" y="5711261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1AF6BAE9-6A03-4E7F-9D35-CD24E704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" y="4488001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zultat iskanja slik za tomato clipart">
            <a:extLst>
              <a:ext uri="{FF2B5EF4-FFF2-40B4-BE49-F238E27FC236}">
                <a16:creationId xmlns:a16="http://schemas.microsoft.com/office/drawing/2014/main" id="{74121D22-BF4A-4EBB-B65F-F407E23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2006849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zultat iskanja slik za pizza clipart">
            <a:extLst>
              <a:ext uri="{FF2B5EF4-FFF2-40B4-BE49-F238E27FC236}">
                <a16:creationId xmlns:a16="http://schemas.microsoft.com/office/drawing/2014/main" id="{3A78D213-ADFF-4478-BEF2-A7C937AD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00" y="3615045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283058E-2759-49C9-9197-F702273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35" y="2475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05E42875-553A-4F18-AE23-AB9CF884942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82694" y="1786838"/>
            <a:ext cx="704850" cy="1019175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4CC4A545-746B-4670-95E5-4E57B134A9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11879" y="3885398"/>
            <a:ext cx="647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71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AE81AFC-46BA-416C-8EBE-C60DDD3132F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AE5C9A0-543D-4B38-B747-B69A9825AA5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BA6356-23E5-4519-BDF9-51EA0CBB26D3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792EA5-6A27-4860-9EA4-9A1CF77C3C9E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F48E4B1-68FB-4BDD-B86C-894F292C3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278869"/>
              </p:ext>
            </p:extLst>
          </p:nvPr>
        </p:nvGraphicFramePr>
        <p:xfrm>
          <a:off x="290286" y="1640051"/>
          <a:ext cx="11292113" cy="4949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159">
                  <a:extLst>
                    <a:ext uri="{9D8B030D-6E8A-4147-A177-3AD203B41FA5}">
                      <a16:colId xmlns:a16="http://schemas.microsoft.com/office/drawing/2014/main" val="2904808755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368739567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217309552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104089412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98003944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55230670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4236088359"/>
                    </a:ext>
                  </a:extLst>
                </a:gridCol>
              </a:tblGrid>
              <a:tr h="87558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NUMBERS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COLOURS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9D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SEASONS and MONTHS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ANIMALS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FAMILY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FOOD and DRINKS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JOBS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09179"/>
                  </a:ext>
                </a:extLst>
              </a:tr>
              <a:tr h="4035035"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36944"/>
                  </a:ext>
                </a:extLst>
              </a:tr>
            </a:tbl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C8C25EB6-DF5C-4C1E-986C-F5CA3E305913}"/>
              </a:ext>
            </a:extLst>
          </p:cNvPr>
          <p:cNvSpPr txBox="1">
            <a:spLocks/>
          </p:cNvSpPr>
          <p:nvPr/>
        </p:nvSpPr>
        <p:spPr>
          <a:xfrm>
            <a:off x="-843712" y="266507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5C7C36-608C-4CAE-BF9E-1979B7E8865A}"/>
              </a:ext>
            </a:extLst>
          </p:cNvPr>
          <p:cNvSpPr txBox="1">
            <a:spLocks/>
          </p:cNvSpPr>
          <p:nvPr/>
        </p:nvSpPr>
        <p:spPr>
          <a:xfrm>
            <a:off x="-843712" y="31210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C47427-6AC6-4327-B251-7A50FC3CCEC0}"/>
              </a:ext>
            </a:extLst>
          </p:cNvPr>
          <p:cNvSpPr txBox="1">
            <a:spLocks/>
          </p:cNvSpPr>
          <p:nvPr/>
        </p:nvSpPr>
        <p:spPr>
          <a:xfrm>
            <a:off x="-843714" y="357698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7B4E80-D924-43E7-B89C-EAEAA8395456}"/>
              </a:ext>
            </a:extLst>
          </p:cNvPr>
          <p:cNvSpPr txBox="1">
            <a:spLocks/>
          </p:cNvSpPr>
          <p:nvPr/>
        </p:nvSpPr>
        <p:spPr>
          <a:xfrm>
            <a:off x="-843713" y="406938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B52BC064-50B0-4E10-A78B-6198880EC737}"/>
              </a:ext>
            </a:extLst>
          </p:cNvPr>
          <p:cNvSpPr/>
          <p:nvPr/>
        </p:nvSpPr>
        <p:spPr>
          <a:xfrm>
            <a:off x="2128994" y="4668993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3075F7C3-DC62-4EF1-8F8B-F461DF463A7D}"/>
              </a:ext>
            </a:extLst>
          </p:cNvPr>
          <p:cNvSpPr/>
          <p:nvPr/>
        </p:nvSpPr>
        <p:spPr>
          <a:xfrm>
            <a:off x="2096369" y="2595195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2C1D6FB5-F038-4FC6-AD22-DBF8B273C2C4}"/>
              </a:ext>
            </a:extLst>
          </p:cNvPr>
          <p:cNvSpPr/>
          <p:nvPr/>
        </p:nvSpPr>
        <p:spPr>
          <a:xfrm>
            <a:off x="2128995" y="3636047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Picture 2" descr="Rezultat iskanja slik za SKIING CLIPART">
            <a:extLst>
              <a:ext uri="{FF2B5EF4-FFF2-40B4-BE49-F238E27FC236}">
                <a16:creationId xmlns:a16="http://schemas.microsoft.com/office/drawing/2014/main" id="{76DCE8AA-35C5-4E5C-92D7-AD69F44F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9" y="2626386"/>
            <a:ext cx="667006" cy="515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ovezana slika">
            <a:extLst>
              <a:ext uri="{FF2B5EF4-FFF2-40B4-BE49-F238E27FC236}">
                <a16:creationId xmlns:a16="http://schemas.microsoft.com/office/drawing/2014/main" id="{A977793D-1F88-4D63-A93D-7DFF7266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7" y="3092509"/>
            <a:ext cx="798750" cy="6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ovezana slika">
            <a:extLst>
              <a:ext uri="{FF2B5EF4-FFF2-40B4-BE49-F238E27FC236}">
                <a16:creationId xmlns:a16="http://schemas.microsoft.com/office/drawing/2014/main" id="{B76165EF-2988-4F5C-AE3B-1280BE59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87" y="3815454"/>
            <a:ext cx="804841" cy="7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Rezultat iskanja slik za easter eggs clipart">
            <a:extLst>
              <a:ext uri="{FF2B5EF4-FFF2-40B4-BE49-F238E27FC236}">
                <a16:creationId xmlns:a16="http://schemas.microsoft.com/office/drawing/2014/main" id="{117A85C7-2383-465D-9A6D-CC4D59F0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04" y="4329392"/>
            <a:ext cx="560904" cy="3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zultat iskanja slik za beach clipart">
            <a:extLst>
              <a:ext uri="{FF2B5EF4-FFF2-40B4-BE49-F238E27FC236}">
                <a16:creationId xmlns:a16="http://schemas.microsoft.com/office/drawing/2014/main" id="{0174B79F-4986-420A-B327-FC2C608C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76" y="4701377"/>
            <a:ext cx="920320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ovezana slika">
            <a:extLst>
              <a:ext uri="{FF2B5EF4-FFF2-40B4-BE49-F238E27FC236}">
                <a16:creationId xmlns:a16="http://schemas.microsoft.com/office/drawing/2014/main" id="{E10BC8FA-0247-486A-8091-442F30B1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8" y="5387997"/>
            <a:ext cx="920320" cy="6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zultat iskanja slik za halloween clipart">
            <a:extLst>
              <a:ext uri="{FF2B5EF4-FFF2-40B4-BE49-F238E27FC236}">
                <a16:creationId xmlns:a16="http://schemas.microsoft.com/office/drawing/2014/main" id="{AC831243-52D7-46E1-BF1D-527E1F9E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28" y="6022388"/>
            <a:ext cx="781247" cy="56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63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>
            <a:extLst>
              <a:ext uri="{FF2B5EF4-FFF2-40B4-BE49-F238E27FC236}">
                <a16:creationId xmlns:a16="http://schemas.microsoft.com/office/drawing/2014/main" id="{AD296178-A5EC-4541-AAE9-17C19B3B915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COLOURS</a:t>
            </a:r>
          </a:p>
        </p:txBody>
      </p:sp>
      <p:sp>
        <p:nvSpPr>
          <p:cNvPr id="2" name="Diagram poteka: povezovalnik zunanje strani 1">
            <a:extLst>
              <a:ext uri="{FF2B5EF4-FFF2-40B4-BE49-F238E27FC236}">
                <a16:creationId xmlns:a16="http://schemas.microsoft.com/office/drawing/2014/main" id="{83DDA86A-23B8-4C68-982C-B3DDC75CF783}"/>
              </a:ext>
            </a:extLst>
          </p:cNvPr>
          <p:cNvSpPr/>
          <p:nvPr/>
        </p:nvSpPr>
        <p:spPr>
          <a:xfrm>
            <a:off x="7759118" y="1940010"/>
            <a:ext cx="407773" cy="3361038"/>
          </a:xfrm>
          <a:prstGeom prst="flowChartOffpageConnector">
            <a:avLst/>
          </a:prstGeom>
          <a:solidFill>
            <a:srgbClr val="CC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iagram poteka: povezovalnik zunanje strani 13">
            <a:extLst>
              <a:ext uri="{FF2B5EF4-FFF2-40B4-BE49-F238E27FC236}">
                <a16:creationId xmlns:a16="http://schemas.microsoft.com/office/drawing/2014/main" id="{BB984D78-11D3-4947-BC33-49992AB58E31}"/>
              </a:ext>
            </a:extLst>
          </p:cNvPr>
          <p:cNvSpPr/>
          <p:nvPr/>
        </p:nvSpPr>
        <p:spPr>
          <a:xfrm>
            <a:off x="3039012" y="1990810"/>
            <a:ext cx="407773" cy="3361038"/>
          </a:xfrm>
          <a:prstGeom prst="flowChartOffpageConnector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iagram poteka: povezovalnik zunanje strani 15">
            <a:extLst>
              <a:ext uri="{FF2B5EF4-FFF2-40B4-BE49-F238E27FC236}">
                <a16:creationId xmlns:a16="http://schemas.microsoft.com/office/drawing/2014/main" id="{A9315E55-631D-4178-911C-0AECD3C7F179}"/>
              </a:ext>
            </a:extLst>
          </p:cNvPr>
          <p:cNvSpPr/>
          <p:nvPr/>
        </p:nvSpPr>
        <p:spPr>
          <a:xfrm>
            <a:off x="6747801" y="1940010"/>
            <a:ext cx="407773" cy="3361038"/>
          </a:xfrm>
          <a:prstGeom prst="flowChartOffpageConnector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Diagram poteka: povezovalnik zunanje strani 17">
            <a:extLst>
              <a:ext uri="{FF2B5EF4-FFF2-40B4-BE49-F238E27FC236}">
                <a16:creationId xmlns:a16="http://schemas.microsoft.com/office/drawing/2014/main" id="{3C350657-CCE0-4B69-9CA2-690AD1A7C758}"/>
              </a:ext>
            </a:extLst>
          </p:cNvPr>
          <p:cNvSpPr/>
          <p:nvPr/>
        </p:nvSpPr>
        <p:spPr>
          <a:xfrm>
            <a:off x="1342277" y="1940010"/>
            <a:ext cx="407773" cy="3361038"/>
          </a:xfrm>
          <a:prstGeom prst="flowChartOffpage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ovezovalnik zunanje strani 18">
            <a:extLst>
              <a:ext uri="{FF2B5EF4-FFF2-40B4-BE49-F238E27FC236}">
                <a16:creationId xmlns:a16="http://schemas.microsoft.com/office/drawing/2014/main" id="{2890FA77-2367-4D73-8BE5-C8C9FB77ABD2}"/>
              </a:ext>
            </a:extLst>
          </p:cNvPr>
          <p:cNvSpPr/>
          <p:nvPr/>
        </p:nvSpPr>
        <p:spPr>
          <a:xfrm>
            <a:off x="8770435" y="1940010"/>
            <a:ext cx="407773" cy="3361038"/>
          </a:xfrm>
          <a:prstGeom prst="flowChartOffpageConnector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Diagram poteka: povezovalnik zunanje strani 19">
            <a:extLst>
              <a:ext uri="{FF2B5EF4-FFF2-40B4-BE49-F238E27FC236}">
                <a16:creationId xmlns:a16="http://schemas.microsoft.com/office/drawing/2014/main" id="{708345B4-985D-42A6-8F0F-94180C5A51A3}"/>
              </a:ext>
            </a:extLst>
          </p:cNvPr>
          <p:cNvSpPr/>
          <p:nvPr/>
        </p:nvSpPr>
        <p:spPr>
          <a:xfrm>
            <a:off x="5761011" y="1940010"/>
            <a:ext cx="407773" cy="3361038"/>
          </a:xfrm>
          <a:prstGeom prst="flowChartOffpageConnector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Diagram poteka: povezovalnik zunanje strani 20">
            <a:extLst>
              <a:ext uri="{FF2B5EF4-FFF2-40B4-BE49-F238E27FC236}">
                <a16:creationId xmlns:a16="http://schemas.microsoft.com/office/drawing/2014/main" id="{CB641B9E-F8FF-4873-97AA-42E297480A72}"/>
              </a:ext>
            </a:extLst>
          </p:cNvPr>
          <p:cNvSpPr/>
          <p:nvPr/>
        </p:nvSpPr>
        <p:spPr>
          <a:xfrm>
            <a:off x="4821163" y="1990810"/>
            <a:ext cx="407773" cy="3361038"/>
          </a:xfrm>
          <a:prstGeom prst="flowChartOffpageConnector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iagram poteka: povezovalnik zunanje strani 21">
            <a:extLst>
              <a:ext uri="{FF2B5EF4-FFF2-40B4-BE49-F238E27FC236}">
                <a16:creationId xmlns:a16="http://schemas.microsoft.com/office/drawing/2014/main" id="{F6C16430-9008-4713-B12D-F579114004A6}"/>
              </a:ext>
            </a:extLst>
          </p:cNvPr>
          <p:cNvSpPr/>
          <p:nvPr/>
        </p:nvSpPr>
        <p:spPr>
          <a:xfrm>
            <a:off x="3878274" y="1990810"/>
            <a:ext cx="407773" cy="3361038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Diagram poteka: povezovalnik zunanje strani 22">
            <a:extLst>
              <a:ext uri="{FF2B5EF4-FFF2-40B4-BE49-F238E27FC236}">
                <a16:creationId xmlns:a16="http://schemas.microsoft.com/office/drawing/2014/main" id="{BFF56D8D-83FE-44A9-99C3-D00478E925D9}"/>
              </a:ext>
            </a:extLst>
          </p:cNvPr>
          <p:cNvSpPr/>
          <p:nvPr/>
        </p:nvSpPr>
        <p:spPr>
          <a:xfrm>
            <a:off x="2145992" y="1990810"/>
            <a:ext cx="407773" cy="3361038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8BCF6A1-7D3C-42B1-BC04-117255DCF3C9}"/>
              </a:ext>
            </a:extLst>
          </p:cNvPr>
          <p:cNvSpPr txBox="1">
            <a:spLocks/>
          </p:cNvSpPr>
          <p:nvPr/>
        </p:nvSpPr>
        <p:spPr>
          <a:xfrm>
            <a:off x="9138311" y="377431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70BF52"/>
                </a:solidFill>
              </a:rPr>
              <a:t>GREEN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03FF1A0D-1D5B-4F5F-9778-EC94515B05BE}"/>
              </a:ext>
            </a:extLst>
          </p:cNvPr>
          <p:cNvSpPr txBox="1">
            <a:spLocks/>
          </p:cNvSpPr>
          <p:nvPr/>
        </p:nvSpPr>
        <p:spPr>
          <a:xfrm>
            <a:off x="9192722" y="331402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A9D36"/>
                </a:solidFill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33140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5E4BFD-1D9F-41C4-B465-D52EB88F853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B9882F4-FBC0-4B1D-ABC9-5E871F405C41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A6EFA-AE6D-4829-8C34-5CD2E3A8BC20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5B3E565-E65E-4B67-82D3-E3475DFB176F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B5055-3970-467D-9399-50B36010BF2A}"/>
              </a:ext>
            </a:extLst>
          </p:cNvPr>
          <p:cNvSpPr txBox="1">
            <a:spLocks/>
          </p:cNvSpPr>
          <p:nvPr/>
        </p:nvSpPr>
        <p:spPr>
          <a:xfrm>
            <a:off x="241532" y="1407879"/>
            <a:ext cx="7154784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 WHAT GOES TOGETHER?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C349C-A2E2-464A-BFD8-AFB1B7FB5AAD}"/>
              </a:ext>
            </a:extLst>
          </p:cNvPr>
          <p:cNvSpPr txBox="1">
            <a:spLocks/>
          </p:cNvSpPr>
          <p:nvPr/>
        </p:nvSpPr>
        <p:spPr>
          <a:xfrm>
            <a:off x="937838" y="20485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Kaj gre skupaj?</a:t>
            </a:r>
            <a:endParaRPr lang="sl-SI" sz="2800" dirty="0"/>
          </a:p>
        </p:txBody>
      </p:sp>
      <p:pic>
        <p:nvPicPr>
          <p:cNvPr id="21" name="Picture 2" descr="Rezultat iskanja slik za cow clipart">
            <a:extLst>
              <a:ext uri="{FF2B5EF4-FFF2-40B4-BE49-F238E27FC236}">
                <a16:creationId xmlns:a16="http://schemas.microsoft.com/office/drawing/2014/main" id="{95F825C6-EF91-473C-AAB5-5FF0A63C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0" y="5481599"/>
            <a:ext cx="1556208" cy="9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File:Rooster and hen clipart 01.svg">
            <a:extLst>
              <a:ext uri="{FF2B5EF4-FFF2-40B4-BE49-F238E27FC236}">
                <a16:creationId xmlns:a16="http://schemas.microsoft.com/office/drawing/2014/main" id="{96DB752F-3215-4BAD-B6CD-28C6144E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504" y="1498853"/>
            <a:ext cx="1209357" cy="13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ezultat iskanja slik za elephant clipart">
            <a:extLst>
              <a:ext uri="{FF2B5EF4-FFF2-40B4-BE49-F238E27FC236}">
                <a16:creationId xmlns:a16="http://schemas.microsoft.com/office/drawing/2014/main" id="{7DB771DA-033A-4250-8602-1F368F30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24" y="2629663"/>
            <a:ext cx="1321276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Povezana slika">
            <a:extLst>
              <a:ext uri="{FF2B5EF4-FFF2-40B4-BE49-F238E27FC236}">
                <a16:creationId xmlns:a16="http://schemas.microsoft.com/office/drawing/2014/main" id="{C6776E9D-ED6F-4F59-A084-ED3C90AA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75" y="5366254"/>
            <a:ext cx="823738" cy="11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Rezultat iskanja slik za rabbit clipart">
            <a:extLst>
              <a:ext uri="{FF2B5EF4-FFF2-40B4-BE49-F238E27FC236}">
                <a16:creationId xmlns:a16="http://schemas.microsoft.com/office/drawing/2014/main" id="{DD655BB9-530B-4DA2-BB33-DA2AA3B94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4" y="2559022"/>
            <a:ext cx="1045461" cy="8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Rezultat iskanja slik za mouse clipart">
            <a:extLst>
              <a:ext uri="{FF2B5EF4-FFF2-40B4-BE49-F238E27FC236}">
                <a16:creationId xmlns:a16="http://schemas.microsoft.com/office/drawing/2014/main" id="{025DC312-5BDC-4C6D-9244-B8E143C2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69" y="4360447"/>
            <a:ext cx="1176034" cy="6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Rezultat iskanja slik za jellyfish clipart">
            <a:extLst>
              <a:ext uri="{FF2B5EF4-FFF2-40B4-BE49-F238E27FC236}">
                <a16:creationId xmlns:a16="http://schemas.microsoft.com/office/drawing/2014/main" id="{1BD0FA53-15ED-4BE9-A3DA-85FD422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2676652" y="4404197"/>
            <a:ext cx="941580" cy="12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Rezultat iskanja slik za seahorse clipart">
            <a:extLst>
              <a:ext uri="{FF2B5EF4-FFF2-40B4-BE49-F238E27FC236}">
                <a16:creationId xmlns:a16="http://schemas.microsoft.com/office/drawing/2014/main" id="{EE224931-8394-41F8-A61C-C134ED82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468" y="3914197"/>
            <a:ext cx="711437" cy="14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CF7C6F4A-2FAE-4D55-B578-85E0D01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5" y="593013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9985FC93-DA50-41A0-90AF-BE3E7243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1" y="5711261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1AF6BAE9-6A03-4E7F-9D35-CD24E704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" y="4488001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zultat iskanja slik za tomato clipart">
            <a:extLst>
              <a:ext uri="{FF2B5EF4-FFF2-40B4-BE49-F238E27FC236}">
                <a16:creationId xmlns:a16="http://schemas.microsoft.com/office/drawing/2014/main" id="{74121D22-BF4A-4EBB-B65F-F407E23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2006849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zultat iskanja slik za pizza clipart">
            <a:extLst>
              <a:ext uri="{FF2B5EF4-FFF2-40B4-BE49-F238E27FC236}">
                <a16:creationId xmlns:a16="http://schemas.microsoft.com/office/drawing/2014/main" id="{3A78D213-ADFF-4478-BEF2-A7C937AD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00" y="3615045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283058E-2759-49C9-9197-F702273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35" y="2475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05E42875-553A-4F18-AE23-AB9CF88494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82694" y="1786838"/>
            <a:ext cx="704850" cy="1019175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4CC4A545-746B-4670-95E5-4E57B134A9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1879" y="3885398"/>
            <a:ext cx="647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AE81AFC-46BA-416C-8EBE-C60DDD3132F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AE5C9A0-543D-4B38-B747-B69A9825AA5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BA6356-23E5-4519-BDF9-51EA0CBB26D3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792EA5-6A27-4860-9EA4-9A1CF77C3C9E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F48E4B1-68FB-4BDD-B86C-894F292C3EE4}"/>
              </a:ext>
            </a:extLst>
          </p:cNvPr>
          <p:cNvGraphicFramePr>
            <a:graphicFrameLocks noGrp="1"/>
          </p:cNvGraphicFramePr>
          <p:nvPr/>
        </p:nvGraphicFramePr>
        <p:xfrm>
          <a:off x="290286" y="1640051"/>
          <a:ext cx="11292113" cy="4949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159">
                  <a:extLst>
                    <a:ext uri="{9D8B030D-6E8A-4147-A177-3AD203B41FA5}">
                      <a16:colId xmlns:a16="http://schemas.microsoft.com/office/drawing/2014/main" val="2904808755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368739567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217309552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104089412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98003944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55230670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4236088359"/>
                    </a:ext>
                  </a:extLst>
                </a:gridCol>
              </a:tblGrid>
              <a:tr h="87558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NUMBERS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COLOURS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9D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SEASONS and MONTHS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ANIMALS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FAMILY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FOOD and DRINKS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JOBS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09179"/>
                  </a:ext>
                </a:extLst>
              </a:tr>
              <a:tr h="4035035"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36944"/>
                  </a:ext>
                </a:extLst>
              </a:tr>
            </a:tbl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C8C25EB6-DF5C-4C1E-986C-F5CA3E305913}"/>
              </a:ext>
            </a:extLst>
          </p:cNvPr>
          <p:cNvSpPr txBox="1">
            <a:spLocks/>
          </p:cNvSpPr>
          <p:nvPr/>
        </p:nvSpPr>
        <p:spPr>
          <a:xfrm>
            <a:off x="-843712" y="266507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5C7C36-608C-4CAE-BF9E-1979B7E8865A}"/>
              </a:ext>
            </a:extLst>
          </p:cNvPr>
          <p:cNvSpPr txBox="1">
            <a:spLocks/>
          </p:cNvSpPr>
          <p:nvPr/>
        </p:nvSpPr>
        <p:spPr>
          <a:xfrm>
            <a:off x="-843712" y="31210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C47427-6AC6-4327-B251-7A50FC3CCEC0}"/>
              </a:ext>
            </a:extLst>
          </p:cNvPr>
          <p:cNvSpPr txBox="1">
            <a:spLocks/>
          </p:cNvSpPr>
          <p:nvPr/>
        </p:nvSpPr>
        <p:spPr>
          <a:xfrm>
            <a:off x="-843714" y="357698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7B4E80-D924-43E7-B89C-EAEAA8395456}"/>
              </a:ext>
            </a:extLst>
          </p:cNvPr>
          <p:cNvSpPr txBox="1">
            <a:spLocks/>
          </p:cNvSpPr>
          <p:nvPr/>
        </p:nvSpPr>
        <p:spPr>
          <a:xfrm>
            <a:off x="-843713" y="406938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B52BC064-50B0-4E10-A78B-6198880EC737}"/>
              </a:ext>
            </a:extLst>
          </p:cNvPr>
          <p:cNvSpPr/>
          <p:nvPr/>
        </p:nvSpPr>
        <p:spPr>
          <a:xfrm>
            <a:off x="2128994" y="4668993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3075F7C3-DC62-4EF1-8F8B-F461DF463A7D}"/>
              </a:ext>
            </a:extLst>
          </p:cNvPr>
          <p:cNvSpPr/>
          <p:nvPr/>
        </p:nvSpPr>
        <p:spPr>
          <a:xfrm>
            <a:off x="2096369" y="2595195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2C1D6FB5-F038-4FC6-AD22-DBF8B273C2C4}"/>
              </a:ext>
            </a:extLst>
          </p:cNvPr>
          <p:cNvSpPr/>
          <p:nvPr/>
        </p:nvSpPr>
        <p:spPr>
          <a:xfrm>
            <a:off x="2128995" y="3636047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Picture 2" descr="Rezultat iskanja slik za SKIING CLIPART">
            <a:extLst>
              <a:ext uri="{FF2B5EF4-FFF2-40B4-BE49-F238E27FC236}">
                <a16:creationId xmlns:a16="http://schemas.microsoft.com/office/drawing/2014/main" id="{76DCE8AA-35C5-4E5C-92D7-AD69F44F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9" y="2626386"/>
            <a:ext cx="667006" cy="515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ovezana slika">
            <a:extLst>
              <a:ext uri="{FF2B5EF4-FFF2-40B4-BE49-F238E27FC236}">
                <a16:creationId xmlns:a16="http://schemas.microsoft.com/office/drawing/2014/main" id="{A977793D-1F88-4D63-A93D-7DFF7266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7" y="3092509"/>
            <a:ext cx="798750" cy="6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ovezana slika">
            <a:extLst>
              <a:ext uri="{FF2B5EF4-FFF2-40B4-BE49-F238E27FC236}">
                <a16:creationId xmlns:a16="http://schemas.microsoft.com/office/drawing/2014/main" id="{B76165EF-2988-4F5C-AE3B-1280BE59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87" y="3815454"/>
            <a:ext cx="804841" cy="7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Rezultat iskanja slik za easter eggs clipart">
            <a:extLst>
              <a:ext uri="{FF2B5EF4-FFF2-40B4-BE49-F238E27FC236}">
                <a16:creationId xmlns:a16="http://schemas.microsoft.com/office/drawing/2014/main" id="{117A85C7-2383-465D-9A6D-CC4D59F0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04" y="4329392"/>
            <a:ext cx="560904" cy="3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zultat iskanja slik za beach clipart">
            <a:extLst>
              <a:ext uri="{FF2B5EF4-FFF2-40B4-BE49-F238E27FC236}">
                <a16:creationId xmlns:a16="http://schemas.microsoft.com/office/drawing/2014/main" id="{0174B79F-4986-420A-B327-FC2C608C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76" y="4701377"/>
            <a:ext cx="920320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ovezana slika">
            <a:extLst>
              <a:ext uri="{FF2B5EF4-FFF2-40B4-BE49-F238E27FC236}">
                <a16:creationId xmlns:a16="http://schemas.microsoft.com/office/drawing/2014/main" id="{E10BC8FA-0247-486A-8091-442F30B1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8" y="5387997"/>
            <a:ext cx="920320" cy="6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zultat iskanja slik za halloween clipart">
            <a:extLst>
              <a:ext uri="{FF2B5EF4-FFF2-40B4-BE49-F238E27FC236}">
                <a16:creationId xmlns:a16="http://schemas.microsoft.com/office/drawing/2014/main" id="{AC831243-52D7-46E1-BF1D-527E1F9E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28" y="6022388"/>
            <a:ext cx="781247" cy="56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zultat iskanja slik za cow clipart">
            <a:extLst>
              <a:ext uri="{FF2B5EF4-FFF2-40B4-BE49-F238E27FC236}">
                <a16:creationId xmlns:a16="http://schemas.microsoft.com/office/drawing/2014/main" id="{8A0BECA7-644A-4BAD-A0A9-B79BA81A1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45" y="2528646"/>
            <a:ext cx="1241741" cy="7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ile:Rooster and hen clipart 01.svg">
            <a:extLst>
              <a:ext uri="{FF2B5EF4-FFF2-40B4-BE49-F238E27FC236}">
                <a16:creationId xmlns:a16="http://schemas.microsoft.com/office/drawing/2014/main" id="{F75B4C8B-8CA8-4E89-AB3F-97A3E3BC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48" y="3286893"/>
            <a:ext cx="718048" cy="7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zultat iskanja slik za elephant clipart">
            <a:extLst>
              <a:ext uri="{FF2B5EF4-FFF2-40B4-BE49-F238E27FC236}">
                <a16:creationId xmlns:a16="http://schemas.microsoft.com/office/drawing/2014/main" id="{7D801B3A-AC4F-4EED-A483-EBBD7AA3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37" y="4012135"/>
            <a:ext cx="1020968" cy="7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Povezana slika">
            <a:extLst>
              <a:ext uri="{FF2B5EF4-FFF2-40B4-BE49-F238E27FC236}">
                <a16:creationId xmlns:a16="http://schemas.microsoft.com/office/drawing/2014/main" id="{11FB2CDD-3525-478E-A25D-91698BA0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46" y="4029847"/>
            <a:ext cx="632489" cy="8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Rezultat iskanja slik za rabbit clipart">
            <a:extLst>
              <a:ext uri="{FF2B5EF4-FFF2-40B4-BE49-F238E27FC236}">
                <a16:creationId xmlns:a16="http://schemas.microsoft.com/office/drawing/2014/main" id="{0C1C8752-181E-407D-B2E1-E0E05A8E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67" y="4828607"/>
            <a:ext cx="820112" cy="6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Rezultat iskanja slik za mouse clipart">
            <a:extLst>
              <a:ext uri="{FF2B5EF4-FFF2-40B4-BE49-F238E27FC236}">
                <a16:creationId xmlns:a16="http://schemas.microsoft.com/office/drawing/2014/main" id="{A0504E33-52D3-4548-9696-F6124784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37" y="5276229"/>
            <a:ext cx="725220" cy="3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Rezultat iskanja slik za jellyfish clipart">
            <a:extLst>
              <a:ext uri="{FF2B5EF4-FFF2-40B4-BE49-F238E27FC236}">
                <a16:creationId xmlns:a16="http://schemas.microsoft.com/office/drawing/2014/main" id="{6D497BDC-95F8-4FBF-8541-7597E0F6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5245881" y="5688567"/>
            <a:ext cx="462899" cy="6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ezultat iskanja slik za seahorse clipart">
            <a:extLst>
              <a:ext uri="{FF2B5EF4-FFF2-40B4-BE49-F238E27FC236}">
                <a16:creationId xmlns:a16="http://schemas.microsoft.com/office/drawing/2014/main" id="{14DE1846-7C9F-453E-A056-2CAC89E9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14" y="5717202"/>
            <a:ext cx="371632" cy="7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992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5E4BFD-1D9F-41C4-B465-D52EB88F853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B9882F4-FBC0-4B1D-ABC9-5E871F405C41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A6EFA-AE6D-4829-8C34-5CD2E3A8BC20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5B3E565-E65E-4B67-82D3-E3475DFB176F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B5055-3970-467D-9399-50B36010BF2A}"/>
              </a:ext>
            </a:extLst>
          </p:cNvPr>
          <p:cNvSpPr txBox="1">
            <a:spLocks/>
          </p:cNvSpPr>
          <p:nvPr/>
        </p:nvSpPr>
        <p:spPr>
          <a:xfrm>
            <a:off x="241532" y="1407879"/>
            <a:ext cx="7154784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 WHAT GOES TOGETHER?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C349C-A2E2-464A-BFD8-AFB1B7FB5AAD}"/>
              </a:ext>
            </a:extLst>
          </p:cNvPr>
          <p:cNvSpPr txBox="1">
            <a:spLocks/>
          </p:cNvSpPr>
          <p:nvPr/>
        </p:nvSpPr>
        <p:spPr>
          <a:xfrm>
            <a:off x="937838" y="20485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Kaj gre skupaj?</a:t>
            </a:r>
            <a:endParaRPr lang="sl-SI" sz="2800" dirty="0"/>
          </a:p>
        </p:txBody>
      </p:sp>
      <p:pic>
        <p:nvPicPr>
          <p:cNvPr id="39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CF7C6F4A-2FAE-4D55-B578-85E0D01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5" y="593013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9985FC93-DA50-41A0-90AF-BE3E7243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1" y="5711261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1AF6BAE9-6A03-4E7F-9D35-CD24E704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" y="4488001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zultat iskanja slik za tomato clipart">
            <a:extLst>
              <a:ext uri="{FF2B5EF4-FFF2-40B4-BE49-F238E27FC236}">
                <a16:creationId xmlns:a16="http://schemas.microsoft.com/office/drawing/2014/main" id="{74121D22-BF4A-4EBB-B65F-F407E23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2006849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zultat iskanja slik za pizza clipart">
            <a:extLst>
              <a:ext uri="{FF2B5EF4-FFF2-40B4-BE49-F238E27FC236}">
                <a16:creationId xmlns:a16="http://schemas.microsoft.com/office/drawing/2014/main" id="{3A78D213-ADFF-4478-BEF2-A7C937AD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00" y="3615045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283058E-2759-49C9-9197-F702273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35" y="2475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lika 44">
            <a:extLst>
              <a:ext uri="{FF2B5EF4-FFF2-40B4-BE49-F238E27FC236}">
                <a16:creationId xmlns:a16="http://schemas.microsoft.com/office/drawing/2014/main" id="{05E42875-553A-4F18-AE23-AB9CF8849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2694" y="1786838"/>
            <a:ext cx="704850" cy="1019175"/>
          </a:xfrm>
          <a:prstGeom prst="rect">
            <a:avLst/>
          </a:prstGeom>
        </p:spPr>
      </p:pic>
      <p:pic>
        <p:nvPicPr>
          <p:cNvPr id="46" name="Slika 45">
            <a:extLst>
              <a:ext uri="{FF2B5EF4-FFF2-40B4-BE49-F238E27FC236}">
                <a16:creationId xmlns:a16="http://schemas.microsoft.com/office/drawing/2014/main" id="{4CC4A545-746B-4670-95E5-4E57B134A9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1879" y="3885398"/>
            <a:ext cx="647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44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AE81AFC-46BA-416C-8EBE-C60DDD3132F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AE5C9A0-543D-4B38-B747-B69A9825AA5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BA6356-23E5-4519-BDF9-51EA0CBB26D3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792EA5-6A27-4860-9EA4-9A1CF77C3C9E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F48E4B1-68FB-4BDD-B86C-894F292C3EE4}"/>
              </a:ext>
            </a:extLst>
          </p:cNvPr>
          <p:cNvGraphicFramePr>
            <a:graphicFrameLocks noGrp="1"/>
          </p:cNvGraphicFramePr>
          <p:nvPr/>
        </p:nvGraphicFramePr>
        <p:xfrm>
          <a:off x="290286" y="1640051"/>
          <a:ext cx="11292113" cy="4949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159">
                  <a:extLst>
                    <a:ext uri="{9D8B030D-6E8A-4147-A177-3AD203B41FA5}">
                      <a16:colId xmlns:a16="http://schemas.microsoft.com/office/drawing/2014/main" val="2904808755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368739567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217309552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104089412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98003944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55230670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4236088359"/>
                    </a:ext>
                  </a:extLst>
                </a:gridCol>
              </a:tblGrid>
              <a:tr h="87558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NUMBERS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COLOURS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9D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SEASONS and MONTHS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ANIMALS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FAMILY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FOOD and DRINKS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JOBS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09179"/>
                  </a:ext>
                </a:extLst>
              </a:tr>
              <a:tr h="4035035"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36944"/>
                  </a:ext>
                </a:extLst>
              </a:tr>
            </a:tbl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C8C25EB6-DF5C-4C1E-986C-F5CA3E305913}"/>
              </a:ext>
            </a:extLst>
          </p:cNvPr>
          <p:cNvSpPr txBox="1">
            <a:spLocks/>
          </p:cNvSpPr>
          <p:nvPr/>
        </p:nvSpPr>
        <p:spPr>
          <a:xfrm>
            <a:off x="-843712" y="266507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5C7C36-608C-4CAE-BF9E-1979B7E8865A}"/>
              </a:ext>
            </a:extLst>
          </p:cNvPr>
          <p:cNvSpPr txBox="1">
            <a:spLocks/>
          </p:cNvSpPr>
          <p:nvPr/>
        </p:nvSpPr>
        <p:spPr>
          <a:xfrm>
            <a:off x="-843712" y="31210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C47427-6AC6-4327-B251-7A50FC3CCEC0}"/>
              </a:ext>
            </a:extLst>
          </p:cNvPr>
          <p:cNvSpPr txBox="1">
            <a:spLocks/>
          </p:cNvSpPr>
          <p:nvPr/>
        </p:nvSpPr>
        <p:spPr>
          <a:xfrm>
            <a:off x="-843714" y="357698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7B4E80-D924-43E7-B89C-EAEAA8395456}"/>
              </a:ext>
            </a:extLst>
          </p:cNvPr>
          <p:cNvSpPr txBox="1">
            <a:spLocks/>
          </p:cNvSpPr>
          <p:nvPr/>
        </p:nvSpPr>
        <p:spPr>
          <a:xfrm>
            <a:off x="-843713" y="406938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B52BC064-50B0-4E10-A78B-6198880EC737}"/>
              </a:ext>
            </a:extLst>
          </p:cNvPr>
          <p:cNvSpPr/>
          <p:nvPr/>
        </p:nvSpPr>
        <p:spPr>
          <a:xfrm>
            <a:off x="2128994" y="4668993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3075F7C3-DC62-4EF1-8F8B-F461DF463A7D}"/>
              </a:ext>
            </a:extLst>
          </p:cNvPr>
          <p:cNvSpPr/>
          <p:nvPr/>
        </p:nvSpPr>
        <p:spPr>
          <a:xfrm>
            <a:off x="2096369" y="2595195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2C1D6FB5-F038-4FC6-AD22-DBF8B273C2C4}"/>
              </a:ext>
            </a:extLst>
          </p:cNvPr>
          <p:cNvSpPr/>
          <p:nvPr/>
        </p:nvSpPr>
        <p:spPr>
          <a:xfrm>
            <a:off x="2128995" y="3636047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Picture 2" descr="Rezultat iskanja slik za SKIING CLIPART">
            <a:extLst>
              <a:ext uri="{FF2B5EF4-FFF2-40B4-BE49-F238E27FC236}">
                <a16:creationId xmlns:a16="http://schemas.microsoft.com/office/drawing/2014/main" id="{76DCE8AA-35C5-4E5C-92D7-AD69F44F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9" y="2626386"/>
            <a:ext cx="667006" cy="515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ovezana slika">
            <a:extLst>
              <a:ext uri="{FF2B5EF4-FFF2-40B4-BE49-F238E27FC236}">
                <a16:creationId xmlns:a16="http://schemas.microsoft.com/office/drawing/2014/main" id="{A977793D-1F88-4D63-A93D-7DFF7266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7" y="3092509"/>
            <a:ext cx="798750" cy="6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ovezana slika">
            <a:extLst>
              <a:ext uri="{FF2B5EF4-FFF2-40B4-BE49-F238E27FC236}">
                <a16:creationId xmlns:a16="http://schemas.microsoft.com/office/drawing/2014/main" id="{B76165EF-2988-4F5C-AE3B-1280BE59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87" y="3815454"/>
            <a:ext cx="804841" cy="7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Rezultat iskanja slik za easter eggs clipart">
            <a:extLst>
              <a:ext uri="{FF2B5EF4-FFF2-40B4-BE49-F238E27FC236}">
                <a16:creationId xmlns:a16="http://schemas.microsoft.com/office/drawing/2014/main" id="{117A85C7-2383-465D-9A6D-CC4D59F0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04" y="4329392"/>
            <a:ext cx="560904" cy="3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zultat iskanja slik za beach clipart">
            <a:extLst>
              <a:ext uri="{FF2B5EF4-FFF2-40B4-BE49-F238E27FC236}">
                <a16:creationId xmlns:a16="http://schemas.microsoft.com/office/drawing/2014/main" id="{0174B79F-4986-420A-B327-FC2C608C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76" y="4701377"/>
            <a:ext cx="920320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ovezana slika">
            <a:extLst>
              <a:ext uri="{FF2B5EF4-FFF2-40B4-BE49-F238E27FC236}">
                <a16:creationId xmlns:a16="http://schemas.microsoft.com/office/drawing/2014/main" id="{E10BC8FA-0247-486A-8091-442F30B1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8" y="5387997"/>
            <a:ext cx="920320" cy="6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zultat iskanja slik za halloween clipart">
            <a:extLst>
              <a:ext uri="{FF2B5EF4-FFF2-40B4-BE49-F238E27FC236}">
                <a16:creationId xmlns:a16="http://schemas.microsoft.com/office/drawing/2014/main" id="{AC831243-52D7-46E1-BF1D-527E1F9E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28" y="6022388"/>
            <a:ext cx="781247" cy="56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zultat iskanja slik za cow clipart">
            <a:extLst>
              <a:ext uri="{FF2B5EF4-FFF2-40B4-BE49-F238E27FC236}">
                <a16:creationId xmlns:a16="http://schemas.microsoft.com/office/drawing/2014/main" id="{8A0BECA7-644A-4BAD-A0A9-B79BA81A1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45" y="2528646"/>
            <a:ext cx="1241741" cy="7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ile:Rooster and hen clipart 01.svg">
            <a:extLst>
              <a:ext uri="{FF2B5EF4-FFF2-40B4-BE49-F238E27FC236}">
                <a16:creationId xmlns:a16="http://schemas.microsoft.com/office/drawing/2014/main" id="{F75B4C8B-8CA8-4E89-AB3F-97A3E3BC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48" y="3286893"/>
            <a:ext cx="718048" cy="7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zultat iskanja slik za elephant clipart">
            <a:extLst>
              <a:ext uri="{FF2B5EF4-FFF2-40B4-BE49-F238E27FC236}">
                <a16:creationId xmlns:a16="http://schemas.microsoft.com/office/drawing/2014/main" id="{7D801B3A-AC4F-4EED-A483-EBBD7AA3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37" y="4012135"/>
            <a:ext cx="1020968" cy="7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Povezana slika">
            <a:extLst>
              <a:ext uri="{FF2B5EF4-FFF2-40B4-BE49-F238E27FC236}">
                <a16:creationId xmlns:a16="http://schemas.microsoft.com/office/drawing/2014/main" id="{11FB2CDD-3525-478E-A25D-91698BA0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46" y="4029847"/>
            <a:ext cx="632489" cy="8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Rezultat iskanja slik za rabbit clipart">
            <a:extLst>
              <a:ext uri="{FF2B5EF4-FFF2-40B4-BE49-F238E27FC236}">
                <a16:creationId xmlns:a16="http://schemas.microsoft.com/office/drawing/2014/main" id="{0C1C8752-181E-407D-B2E1-E0E05A8E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67" y="4828607"/>
            <a:ext cx="820112" cy="6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Rezultat iskanja slik za mouse clipart">
            <a:extLst>
              <a:ext uri="{FF2B5EF4-FFF2-40B4-BE49-F238E27FC236}">
                <a16:creationId xmlns:a16="http://schemas.microsoft.com/office/drawing/2014/main" id="{A0504E33-52D3-4548-9696-F6124784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37" y="5276229"/>
            <a:ext cx="725220" cy="3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Rezultat iskanja slik za jellyfish clipart">
            <a:extLst>
              <a:ext uri="{FF2B5EF4-FFF2-40B4-BE49-F238E27FC236}">
                <a16:creationId xmlns:a16="http://schemas.microsoft.com/office/drawing/2014/main" id="{6D497BDC-95F8-4FBF-8541-7597E0F6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5245881" y="5688567"/>
            <a:ext cx="462899" cy="6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ezultat iskanja slik za seahorse clipart">
            <a:extLst>
              <a:ext uri="{FF2B5EF4-FFF2-40B4-BE49-F238E27FC236}">
                <a16:creationId xmlns:a16="http://schemas.microsoft.com/office/drawing/2014/main" id="{14DE1846-7C9F-453E-A056-2CAC89E9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14" y="5717202"/>
            <a:ext cx="371632" cy="7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B8EF99EC-44A1-4324-9352-7F067E6E3A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2202" y="2684615"/>
            <a:ext cx="1076354" cy="1556350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D943AA43-75E6-4ADD-B391-C78B257518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61164" y="4330474"/>
            <a:ext cx="1105514" cy="15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56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5E4BFD-1D9F-41C4-B465-D52EB88F853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9B9882F4-FBC0-4B1D-ABC9-5E871F405C41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EAA6EFA-AE6D-4829-8C34-5CD2E3A8BC20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5B3E565-E65E-4B67-82D3-E3475DFB176F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B5055-3970-467D-9399-50B36010BF2A}"/>
              </a:ext>
            </a:extLst>
          </p:cNvPr>
          <p:cNvSpPr txBox="1">
            <a:spLocks/>
          </p:cNvSpPr>
          <p:nvPr/>
        </p:nvSpPr>
        <p:spPr>
          <a:xfrm>
            <a:off x="241532" y="1407879"/>
            <a:ext cx="7154784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 WHAT GOES TOGETHER?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C349C-A2E2-464A-BFD8-AFB1B7FB5AAD}"/>
              </a:ext>
            </a:extLst>
          </p:cNvPr>
          <p:cNvSpPr txBox="1">
            <a:spLocks/>
          </p:cNvSpPr>
          <p:nvPr/>
        </p:nvSpPr>
        <p:spPr>
          <a:xfrm>
            <a:off x="937838" y="20485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Kaj gre skupaj?</a:t>
            </a:r>
            <a:endParaRPr lang="sl-SI" sz="2800" dirty="0"/>
          </a:p>
        </p:txBody>
      </p:sp>
      <p:pic>
        <p:nvPicPr>
          <p:cNvPr id="39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CF7C6F4A-2FAE-4D55-B578-85E0D01A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825" y="593013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9985FC93-DA50-41A0-90AF-BE3E7243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91" y="5711261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1AF6BAE9-6A03-4E7F-9D35-CD24E704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" y="4488001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ezultat iskanja slik za tomato clipart">
            <a:extLst>
              <a:ext uri="{FF2B5EF4-FFF2-40B4-BE49-F238E27FC236}">
                <a16:creationId xmlns:a16="http://schemas.microsoft.com/office/drawing/2014/main" id="{74121D22-BF4A-4EBB-B65F-F407E236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3" y="2006849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Rezultat iskanja slik za pizza clipart">
            <a:extLst>
              <a:ext uri="{FF2B5EF4-FFF2-40B4-BE49-F238E27FC236}">
                <a16:creationId xmlns:a16="http://schemas.microsoft.com/office/drawing/2014/main" id="{3A78D213-ADFF-4478-BEF2-A7C937AD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00" y="3615045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8283058E-2759-49C9-9197-F702273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35" y="24755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313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>
            <a:extLst>
              <a:ext uri="{FF2B5EF4-FFF2-40B4-BE49-F238E27FC236}">
                <a16:creationId xmlns:a16="http://schemas.microsoft.com/office/drawing/2014/main" id="{BAE81AFC-46BA-416C-8EBE-C60DDD3132F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7AE5C9A0-543D-4B38-B747-B69A9825AA5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0BA6356-23E5-4519-BDF9-51EA0CBB26D3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COMPLETE MESS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792EA5-6A27-4860-9EA4-9A1CF77C3C9E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Popolna zmešnjava</a:t>
            </a:r>
            <a:endParaRPr lang="sl-SI" sz="2800" dirty="0"/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F48E4B1-68FB-4BDD-B86C-894F292C3EE4}"/>
              </a:ext>
            </a:extLst>
          </p:cNvPr>
          <p:cNvGraphicFramePr>
            <a:graphicFrameLocks noGrp="1"/>
          </p:cNvGraphicFramePr>
          <p:nvPr/>
        </p:nvGraphicFramePr>
        <p:xfrm>
          <a:off x="290286" y="1640051"/>
          <a:ext cx="11292113" cy="4949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3159">
                  <a:extLst>
                    <a:ext uri="{9D8B030D-6E8A-4147-A177-3AD203B41FA5}">
                      <a16:colId xmlns:a16="http://schemas.microsoft.com/office/drawing/2014/main" val="2904808755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368739567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217309552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104089412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980039444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3552306709"/>
                    </a:ext>
                  </a:extLst>
                </a:gridCol>
                <a:gridCol w="1613159">
                  <a:extLst>
                    <a:ext uri="{9D8B030D-6E8A-4147-A177-3AD203B41FA5}">
                      <a16:colId xmlns:a16="http://schemas.microsoft.com/office/drawing/2014/main" val="4236088359"/>
                    </a:ext>
                  </a:extLst>
                </a:gridCol>
              </a:tblGrid>
              <a:tr h="87558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NUMBERS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COLOURS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9D3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SEASONS and MONTHS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ANIMALS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FAMILY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FOOD and DRINKS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JOBS</a:t>
                      </a:r>
                      <a:endParaRPr lang="sl-SI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09179"/>
                  </a:ext>
                </a:extLst>
              </a:tr>
              <a:tr h="4035035"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36944"/>
                  </a:ext>
                </a:extLst>
              </a:tr>
            </a:tbl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C8C25EB6-DF5C-4C1E-986C-F5CA3E305913}"/>
              </a:ext>
            </a:extLst>
          </p:cNvPr>
          <p:cNvSpPr txBox="1">
            <a:spLocks/>
          </p:cNvSpPr>
          <p:nvPr/>
        </p:nvSpPr>
        <p:spPr>
          <a:xfrm>
            <a:off x="-843712" y="266507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ONE </a:t>
            </a:r>
            <a:r>
              <a:rPr lang="sl-SI" dirty="0">
                <a:solidFill>
                  <a:schemeClr val="tx1"/>
                </a:solidFill>
              </a:rPr>
              <a:t>(ena)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5C7C36-608C-4CAE-BF9E-1979B7E8865A}"/>
              </a:ext>
            </a:extLst>
          </p:cNvPr>
          <p:cNvSpPr txBox="1">
            <a:spLocks/>
          </p:cNvSpPr>
          <p:nvPr/>
        </p:nvSpPr>
        <p:spPr>
          <a:xfrm>
            <a:off x="-843712" y="31210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THREE </a:t>
            </a:r>
            <a:r>
              <a:rPr lang="sl-SI" dirty="0">
                <a:solidFill>
                  <a:schemeClr val="tx1"/>
                </a:solidFill>
              </a:rPr>
              <a:t>(tri)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C47427-6AC6-4327-B251-7A50FC3CCEC0}"/>
              </a:ext>
            </a:extLst>
          </p:cNvPr>
          <p:cNvSpPr txBox="1">
            <a:spLocks/>
          </p:cNvSpPr>
          <p:nvPr/>
        </p:nvSpPr>
        <p:spPr>
          <a:xfrm>
            <a:off x="-843714" y="357698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EIGHT </a:t>
            </a:r>
            <a:r>
              <a:rPr lang="sl-SI" dirty="0">
                <a:solidFill>
                  <a:schemeClr val="tx1"/>
                </a:solidFill>
              </a:rPr>
              <a:t>(osem)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C7B4E80-D924-43E7-B89C-EAEAA8395456}"/>
              </a:ext>
            </a:extLst>
          </p:cNvPr>
          <p:cNvSpPr txBox="1">
            <a:spLocks/>
          </p:cNvSpPr>
          <p:nvPr/>
        </p:nvSpPr>
        <p:spPr>
          <a:xfrm>
            <a:off x="-843713" y="406938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TEN </a:t>
            </a:r>
            <a:r>
              <a:rPr lang="sl-SI" dirty="0">
                <a:solidFill>
                  <a:schemeClr val="tx1"/>
                </a:solidFill>
              </a:rPr>
              <a:t>(deset)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B52BC064-50B0-4E10-A78B-6198880EC737}"/>
              </a:ext>
            </a:extLst>
          </p:cNvPr>
          <p:cNvSpPr/>
          <p:nvPr/>
        </p:nvSpPr>
        <p:spPr>
          <a:xfrm>
            <a:off x="2128994" y="4668993"/>
            <a:ext cx="867927" cy="818659"/>
          </a:xfrm>
          <a:prstGeom prst="cloud">
            <a:avLst/>
          </a:prstGeom>
          <a:solidFill>
            <a:srgbClr val="FA9D36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3075F7C3-DC62-4EF1-8F8B-F461DF463A7D}"/>
              </a:ext>
            </a:extLst>
          </p:cNvPr>
          <p:cNvSpPr/>
          <p:nvPr/>
        </p:nvSpPr>
        <p:spPr>
          <a:xfrm>
            <a:off x="2096369" y="2595195"/>
            <a:ext cx="867927" cy="818659"/>
          </a:xfrm>
          <a:prstGeom prst="cloud">
            <a:avLst/>
          </a:prstGeom>
          <a:solidFill>
            <a:srgbClr val="70BF52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2C1D6FB5-F038-4FC6-AD22-DBF8B273C2C4}"/>
              </a:ext>
            </a:extLst>
          </p:cNvPr>
          <p:cNvSpPr/>
          <p:nvPr/>
        </p:nvSpPr>
        <p:spPr>
          <a:xfrm>
            <a:off x="2128995" y="3636047"/>
            <a:ext cx="867927" cy="818659"/>
          </a:xfrm>
          <a:prstGeom prst="cloud">
            <a:avLst/>
          </a:prstGeom>
          <a:solidFill>
            <a:srgbClr val="F5EC07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8" name="Picture 2" descr="Rezultat iskanja slik za SKIING CLIPART">
            <a:extLst>
              <a:ext uri="{FF2B5EF4-FFF2-40B4-BE49-F238E27FC236}">
                <a16:creationId xmlns:a16="http://schemas.microsoft.com/office/drawing/2014/main" id="{76DCE8AA-35C5-4E5C-92D7-AD69F44F6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9" y="2626386"/>
            <a:ext cx="667006" cy="5150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ovezana slika">
            <a:extLst>
              <a:ext uri="{FF2B5EF4-FFF2-40B4-BE49-F238E27FC236}">
                <a16:creationId xmlns:a16="http://schemas.microsoft.com/office/drawing/2014/main" id="{A977793D-1F88-4D63-A93D-7DFF7266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7" y="3092509"/>
            <a:ext cx="798750" cy="6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Povezana slika">
            <a:extLst>
              <a:ext uri="{FF2B5EF4-FFF2-40B4-BE49-F238E27FC236}">
                <a16:creationId xmlns:a16="http://schemas.microsoft.com/office/drawing/2014/main" id="{B76165EF-2988-4F5C-AE3B-1280BE59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87" y="3815454"/>
            <a:ext cx="804841" cy="7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Rezultat iskanja slik za easter eggs clipart">
            <a:extLst>
              <a:ext uri="{FF2B5EF4-FFF2-40B4-BE49-F238E27FC236}">
                <a16:creationId xmlns:a16="http://schemas.microsoft.com/office/drawing/2014/main" id="{117A85C7-2383-465D-9A6D-CC4D59F0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04" y="4329392"/>
            <a:ext cx="560904" cy="3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zultat iskanja slik za beach clipart">
            <a:extLst>
              <a:ext uri="{FF2B5EF4-FFF2-40B4-BE49-F238E27FC236}">
                <a16:creationId xmlns:a16="http://schemas.microsoft.com/office/drawing/2014/main" id="{0174B79F-4986-420A-B327-FC2C608C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76" y="4701377"/>
            <a:ext cx="920320" cy="6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ovezana slika">
            <a:extLst>
              <a:ext uri="{FF2B5EF4-FFF2-40B4-BE49-F238E27FC236}">
                <a16:creationId xmlns:a16="http://schemas.microsoft.com/office/drawing/2014/main" id="{E10BC8FA-0247-486A-8091-442F30B1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08" y="5387997"/>
            <a:ext cx="920320" cy="69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zultat iskanja slik za halloween clipart">
            <a:extLst>
              <a:ext uri="{FF2B5EF4-FFF2-40B4-BE49-F238E27FC236}">
                <a16:creationId xmlns:a16="http://schemas.microsoft.com/office/drawing/2014/main" id="{AC831243-52D7-46E1-BF1D-527E1F9E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28" y="6022388"/>
            <a:ext cx="781247" cy="56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ezultat iskanja slik za cow clipart">
            <a:extLst>
              <a:ext uri="{FF2B5EF4-FFF2-40B4-BE49-F238E27FC236}">
                <a16:creationId xmlns:a16="http://schemas.microsoft.com/office/drawing/2014/main" id="{8A0BECA7-644A-4BAD-A0A9-B79BA81A1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145" y="2528646"/>
            <a:ext cx="1241741" cy="75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ile:Rooster and hen clipart 01.svg">
            <a:extLst>
              <a:ext uri="{FF2B5EF4-FFF2-40B4-BE49-F238E27FC236}">
                <a16:creationId xmlns:a16="http://schemas.microsoft.com/office/drawing/2014/main" id="{F75B4C8B-8CA8-4E89-AB3F-97A3E3BCA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48" y="3286893"/>
            <a:ext cx="718048" cy="7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Rezultat iskanja slik za elephant clipart">
            <a:extLst>
              <a:ext uri="{FF2B5EF4-FFF2-40B4-BE49-F238E27FC236}">
                <a16:creationId xmlns:a16="http://schemas.microsoft.com/office/drawing/2014/main" id="{7D801B3A-AC4F-4EED-A483-EBBD7AA3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37" y="4012135"/>
            <a:ext cx="1020968" cy="77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Povezana slika">
            <a:extLst>
              <a:ext uri="{FF2B5EF4-FFF2-40B4-BE49-F238E27FC236}">
                <a16:creationId xmlns:a16="http://schemas.microsoft.com/office/drawing/2014/main" id="{11FB2CDD-3525-478E-A25D-91698BA0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46" y="4029847"/>
            <a:ext cx="632489" cy="8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Rezultat iskanja slik za rabbit clipart">
            <a:extLst>
              <a:ext uri="{FF2B5EF4-FFF2-40B4-BE49-F238E27FC236}">
                <a16:creationId xmlns:a16="http://schemas.microsoft.com/office/drawing/2014/main" id="{0C1C8752-181E-407D-B2E1-E0E05A8E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67" y="4828607"/>
            <a:ext cx="820112" cy="6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Rezultat iskanja slik za mouse clipart">
            <a:extLst>
              <a:ext uri="{FF2B5EF4-FFF2-40B4-BE49-F238E27FC236}">
                <a16:creationId xmlns:a16="http://schemas.microsoft.com/office/drawing/2014/main" id="{A0504E33-52D3-4548-9696-F6124784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37" y="5276229"/>
            <a:ext cx="725220" cy="3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Rezultat iskanja slik za jellyfish clipart">
            <a:extLst>
              <a:ext uri="{FF2B5EF4-FFF2-40B4-BE49-F238E27FC236}">
                <a16:creationId xmlns:a16="http://schemas.microsoft.com/office/drawing/2014/main" id="{6D497BDC-95F8-4FBF-8541-7597E0F6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3317">
            <a:off x="5245881" y="5688567"/>
            <a:ext cx="462899" cy="6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4" descr="Rezultat iskanja slik za seahorse clipart">
            <a:extLst>
              <a:ext uri="{FF2B5EF4-FFF2-40B4-BE49-F238E27FC236}">
                <a16:creationId xmlns:a16="http://schemas.microsoft.com/office/drawing/2014/main" id="{14DE1846-7C9F-453E-A056-2CAC89E9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714" y="5717202"/>
            <a:ext cx="371632" cy="75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Slika 32">
            <a:extLst>
              <a:ext uri="{FF2B5EF4-FFF2-40B4-BE49-F238E27FC236}">
                <a16:creationId xmlns:a16="http://schemas.microsoft.com/office/drawing/2014/main" id="{B8EF99EC-44A1-4324-9352-7F067E6E3A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2202" y="2684615"/>
            <a:ext cx="1076354" cy="1556350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D943AA43-75E6-4ADD-B391-C78B257518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61164" y="4330474"/>
            <a:ext cx="1105514" cy="1560726"/>
          </a:xfrm>
          <a:prstGeom prst="rect">
            <a:avLst/>
          </a:prstGeom>
        </p:spPr>
      </p:pic>
      <p:pic>
        <p:nvPicPr>
          <p:cNvPr id="35" name="Picture 2" descr="Rezultat iskanja slik za tomato clipart">
            <a:extLst>
              <a:ext uri="{FF2B5EF4-FFF2-40B4-BE49-F238E27FC236}">
                <a16:creationId xmlns:a16="http://schemas.microsoft.com/office/drawing/2014/main" id="{20EA4D47-F3B5-456F-8086-99394CC6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257" y="3725945"/>
            <a:ext cx="823738" cy="81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ezultat iskanja slik za pizza clipart">
            <a:extLst>
              <a:ext uri="{FF2B5EF4-FFF2-40B4-BE49-F238E27FC236}">
                <a16:creationId xmlns:a16="http://schemas.microsoft.com/office/drawing/2014/main" id="{44DB61AE-6C4D-49B5-AAF0-F0851D6D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872" y="2659444"/>
            <a:ext cx="880509" cy="8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Povezana slika">
            <a:extLst>
              <a:ext uri="{FF2B5EF4-FFF2-40B4-BE49-F238E27FC236}">
                <a16:creationId xmlns:a16="http://schemas.microsoft.com/office/drawing/2014/main" id="{65E905D5-74EB-4A6F-ADC2-14E7E936D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674" y="458443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D41A7B9C-5490-4AA6-9165-44D72C424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379" y="3909716"/>
            <a:ext cx="1158627" cy="7724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8812B430-6D90-4E55-A6E0-2D416E746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758" y="4955716"/>
            <a:ext cx="1321277" cy="8808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0CE6ADD7-F89B-4E05-87B6-AA761F82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349" y="2774650"/>
            <a:ext cx="1292097" cy="8613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560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79CDAE-16B5-4864-926B-0602CDEEAEE2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155FBF1-CFEB-4D80-B3D1-34BA6405287E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CA7DAE0-4724-483D-8DD5-8B35834B68F8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REVISION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F0D28E-178F-4784-B6DE-19BF9E36340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2800" b="1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99FFF1E-FE7F-4075-BDA1-E54A45B8E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155728"/>
              </p:ext>
            </p:extLst>
          </p:nvPr>
        </p:nvGraphicFramePr>
        <p:xfrm>
          <a:off x="1752984" y="1366469"/>
          <a:ext cx="8145760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680">
                  <a:extLst>
                    <a:ext uri="{9D8B030D-6E8A-4147-A177-3AD203B41FA5}">
                      <a16:colId xmlns:a16="http://schemas.microsoft.com/office/drawing/2014/main" val="147439262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833913221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476893348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073347819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17828250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267689952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091244591"/>
                    </a:ext>
                  </a:extLst>
                </a:gridCol>
              </a:tblGrid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MOUSE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SHARK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87939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THREE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OCTOPUS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RABBIT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66911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527013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73058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PURPLE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9694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1952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PAINTER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DOCTOR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848035"/>
                  </a:ext>
                </a:extLst>
              </a:tr>
              <a:tr h="332570">
                <a:tc>
                  <a:txBody>
                    <a:bodyPr/>
                    <a:lstStyle/>
                    <a:p>
                      <a:r>
                        <a:rPr lang="sl-SI" sz="1600" b="1" dirty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FIREFIGHTER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POLICEMAN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ASTRONAUT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697376"/>
                  </a:ext>
                </a:extLst>
              </a:tr>
            </a:tbl>
          </a:graphicData>
        </a:graphic>
      </p:graphicFrame>
      <p:pic>
        <p:nvPicPr>
          <p:cNvPr id="21508" name="Picture 4" descr="Image result for FLOWERS clipart">
            <a:extLst>
              <a:ext uri="{FF2B5EF4-FFF2-40B4-BE49-F238E27FC236}">
                <a16:creationId xmlns:a16="http://schemas.microsoft.com/office/drawing/2014/main" id="{4121724F-B8EF-407A-A61B-3B43F3DD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100" y="3094496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FLOWERS clipart">
            <a:extLst>
              <a:ext uri="{FF2B5EF4-FFF2-40B4-BE49-F238E27FC236}">
                <a16:creationId xmlns:a16="http://schemas.microsoft.com/office/drawing/2014/main" id="{7AC09014-FC08-4524-B19A-F36B1118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439352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6ABB043A-942C-4D92-815D-1E6FAA8FA77F}"/>
              </a:ext>
            </a:extLst>
          </p:cNvPr>
          <p:cNvSpPr/>
          <p:nvPr/>
        </p:nvSpPr>
        <p:spPr>
          <a:xfrm>
            <a:off x="1329979" y="1519707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uščica: desno 11">
            <a:extLst>
              <a:ext uri="{FF2B5EF4-FFF2-40B4-BE49-F238E27FC236}">
                <a16:creationId xmlns:a16="http://schemas.microsoft.com/office/drawing/2014/main" id="{CBFAE451-97C6-4A26-BF19-E90E0F587F7E}"/>
              </a:ext>
            </a:extLst>
          </p:cNvPr>
          <p:cNvSpPr/>
          <p:nvPr/>
        </p:nvSpPr>
        <p:spPr>
          <a:xfrm>
            <a:off x="1365553" y="4638901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: desno 12">
            <a:extLst>
              <a:ext uri="{FF2B5EF4-FFF2-40B4-BE49-F238E27FC236}">
                <a16:creationId xmlns:a16="http://schemas.microsoft.com/office/drawing/2014/main" id="{94FF1F1E-9978-4BFB-B095-B8992EB0598A}"/>
              </a:ext>
            </a:extLst>
          </p:cNvPr>
          <p:cNvSpPr/>
          <p:nvPr/>
        </p:nvSpPr>
        <p:spPr>
          <a:xfrm rot="5400000">
            <a:off x="4399750" y="905842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Picture 4" descr="Image result for FLOWERS clipart">
            <a:extLst>
              <a:ext uri="{FF2B5EF4-FFF2-40B4-BE49-F238E27FC236}">
                <a16:creationId xmlns:a16="http://schemas.microsoft.com/office/drawing/2014/main" id="{77CE8263-365F-4FF9-8BDE-E4983170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56" y="1300949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FLOWERS clipart">
            <a:extLst>
              <a:ext uri="{FF2B5EF4-FFF2-40B4-BE49-F238E27FC236}">
                <a16:creationId xmlns:a16="http://schemas.microsoft.com/office/drawing/2014/main" id="{C0105AC5-8AB8-41A6-A176-6F368465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4" y="11569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E6862BB-462B-497D-9143-5C56C4954E75}"/>
              </a:ext>
            </a:extLst>
          </p:cNvPr>
          <p:cNvSpPr/>
          <p:nvPr/>
        </p:nvSpPr>
        <p:spPr>
          <a:xfrm>
            <a:off x="292387" y="70828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dirty="0"/>
              <a:t>4</a:t>
            </a:r>
          </a:p>
        </p:txBody>
      </p:sp>
      <p:pic>
        <p:nvPicPr>
          <p:cNvPr id="17" name="Picture 4" descr="Image result for FLOWERS clipart">
            <a:extLst>
              <a:ext uri="{FF2B5EF4-FFF2-40B4-BE49-F238E27FC236}">
                <a16:creationId xmlns:a16="http://schemas.microsoft.com/office/drawing/2014/main" id="{543A76EC-25C2-4998-9EEF-E6003290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5647631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uščica: desno 17">
            <a:extLst>
              <a:ext uri="{FF2B5EF4-FFF2-40B4-BE49-F238E27FC236}">
                <a16:creationId xmlns:a16="http://schemas.microsoft.com/office/drawing/2014/main" id="{5429EA91-6687-4D02-B2D7-CBCB0A84F818}"/>
              </a:ext>
            </a:extLst>
          </p:cNvPr>
          <p:cNvSpPr/>
          <p:nvPr/>
        </p:nvSpPr>
        <p:spPr>
          <a:xfrm>
            <a:off x="1372098" y="5893008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773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79CDAE-16B5-4864-926B-0602CDEEAEE2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155FBF1-CFEB-4D80-B3D1-34BA6405287E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CA7DAE0-4724-483D-8DD5-8B35834B68F8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REVISION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F0D28E-178F-4784-B6DE-19BF9E36340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2800" b="1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99FFF1E-FE7F-4075-BDA1-E54A45B8E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050547"/>
              </p:ext>
            </p:extLst>
          </p:nvPr>
        </p:nvGraphicFramePr>
        <p:xfrm>
          <a:off x="1752984" y="1366469"/>
          <a:ext cx="8145760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680">
                  <a:extLst>
                    <a:ext uri="{9D8B030D-6E8A-4147-A177-3AD203B41FA5}">
                      <a16:colId xmlns:a16="http://schemas.microsoft.com/office/drawing/2014/main" val="147439262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833913221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476893348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073347819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17828250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267689952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091244591"/>
                    </a:ext>
                  </a:extLst>
                </a:gridCol>
              </a:tblGrid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ONE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TWO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MOUSE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SHARK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87939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THREE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FOUR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FIVE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OCTOPUS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RABBIT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66911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SIX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SEVEN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EIGHT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NINE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27013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TEN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373058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PURPLE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9694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1952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PAINTER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DOCTOR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848035"/>
                  </a:ext>
                </a:extLst>
              </a:tr>
              <a:tr h="332570">
                <a:tc>
                  <a:txBody>
                    <a:bodyPr/>
                    <a:lstStyle/>
                    <a:p>
                      <a:r>
                        <a:rPr lang="sl-SI" sz="1600" b="1" dirty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FIREFIGHTER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POLICEMAN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ASTRONAUT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697376"/>
                  </a:ext>
                </a:extLst>
              </a:tr>
            </a:tbl>
          </a:graphicData>
        </a:graphic>
      </p:graphicFrame>
      <p:pic>
        <p:nvPicPr>
          <p:cNvPr id="21508" name="Picture 4" descr="Image result for FLOWERS clipart">
            <a:extLst>
              <a:ext uri="{FF2B5EF4-FFF2-40B4-BE49-F238E27FC236}">
                <a16:creationId xmlns:a16="http://schemas.microsoft.com/office/drawing/2014/main" id="{4121724F-B8EF-407A-A61B-3B43F3DD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100" y="3094496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FLOWERS clipart">
            <a:extLst>
              <a:ext uri="{FF2B5EF4-FFF2-40B4-BE49-F238E27FC236}">
                <a16:creationId xmlns:a16="http://schemas.microsoft.com/office/drawing/2014/main" id="{7AC09014-FC08-4524-B19A-F36B1118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439352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6ABB043A-942C-4D92-815D-1E6FAA8FA77F}"/>
              </a:ext>
            </a:extLst>
          </p:cNvPr>
          <p:cNvSpPr/>
          <p:nvPr/>
        </p:nvSpPr>
        <p:spPr>
          <a:xfrm>
            <a:off x="1329979" y="1519707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uščica: desno 11">
            <a:extLst>
              <a:ext uri="{FF2B5EF4-FFF2-40B4-BE49-F238E27FC236}">
                <a16:creationId xmlns:a16="http://schemas.microsoft.com/office/drawing/2014/main" id="{CBFAE451-97C6-4A26-BF19-E90E0F587F7E}"/>
              </a:ext>
            </a:extLst>
          </p:cNvPr>
          <p:cNvSpPr/>
          <p:nvPr/>
        </p:nvSpPr>
        <p:spPr>
          <a:xfrm>
            <a:off x="1365553" y="4638901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: desno 12">
            <a:extLst>
              <a:ext uri="{FF2B5EF4-FFF2-40B4-BE49-F238E27FC236}">
                <a16:creationId xmlns:a16="http://schemas.microsoft.com/office/drawing/2014/main" id="{94FF1F1E-9978-4BFB-B095-B8992EB0598A}"/>
              </a:ext>
            </a:extLst>
          </p:cNvPr>
          <p:cNvSpPr/>
          <p:nvPr/>
        </p:nvSpPr>
        <p:spPr>
          <a:xfrm rot="5400000">
            <a:off x="4399750" y="905842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Picture 4" descr="Image result for FLOWERS clipart">
            <a:extLst>
              <a:ext uri="{FF2B5EF4-FFF2-40B4-BE49-F238E27FC236}">
                <a16:creationId xmlns:a16="http://schemas.microsoft.com/office/drawing/2014/main" id="{77CE8263-365F-4FF9-8BDE-E4983170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56" y="1300949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FLOWERS clipart">
            <a:extLst>
              <a:ext uri="{FF2B5EF4-FFF2-40B4-BE49-F238E27FC236}">
                <a16:creationId xmlns:a16="http://schemas.microsoft.com/office/drawing/2014/main" id="{C0105AC5-8AB8-41A6-A176-6F368465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4" y="11569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E6862BB-462B-497D-9143-5C56C4954E75}"/>
              </a:ext>
            </a:extLst>
          </p:cNvPr>
          <p:cNvSpPr/>
          <p:nvPr/>
        </p:nvSpPr>
        <p:spPr>
          <a:xfrm>
            <a:off x="292387" y="70828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dirty="0"/>
              <a:t>4</a:t>
            </a:r>
          </a:p>
        </p:txBody>
      </p:sp>
      <p:pic>
        <p:nvPicPr>
          <p:cNvPr id="17" name="Picture 4" descr="Image result for FLOWERS clipart">
            <a:extLst>
              <a:ext uri="{FF2B5EF4-FFF2-40B4-BE49-F238E27FC236}">
                <a16:creationId xmlns:a16="http://schemas.microsoft.com/office/drawing/2014/main" id="{543A76EC-25C2-4998-9EEF-E6003290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5647631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uščica: desno 17">
            <a:extLst>
              <a:ext uri="{FF2B5EF4-FFF2-40B4-BE49-F238E27FC236}">
                <a16:creationId xmlns:a16="http://schemas.microsoft.com/office/drawing/2014/main" id="{5429EA91-6687-4D02-B2D7-CBCB0A84F818}"/>
              </a:ext>
            </a:extLst>
          </p:cNvPr>
          <p:cNvSpPr/>
          <p:nvPr/>
        </p:nvSpPr>
        <p:spPr>
          <a:xfrm>
            <a:off x="1372098" y="5893008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338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5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79CDAE-16B5-4864-926B-0602CDEEAEE2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155FBF1-CFEB-4D80-B3D1-34BA6405287E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CA7DAE0-4724-483D-8DD5-8B35834B68F8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REVISION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F0D28E-178F-4784-B6DE-19BF9E36340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2800" b="1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99FFF1E-FE7F-4075-BDA1-E54A45B8E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913176"/>
              </p:ext>
            </p:extLst>
          </p:nvPr>
        </p:nvGraphicFramePr>
        <p:xfrm>
          <a:off x="1752984" y="1366469"/>
          <a:ext cx="8145760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680">
                  <a:extLst>
                    <a:ext uri="{9D8B030D-6E8A-4147-A177-3AD203B41FA5}">
                      <a16:colId xmlns:a16="http://schemas.microsoft.com/office/drawing/2014/main" val="147439262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833913221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476893348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073347819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17828250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267689952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091244591"/>
                    </a:ext>
                  </a:extLst>
                </a:gridCol>
              </a:tblGrid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COW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MOUSE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SHARK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CAT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287939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THREE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OCTOPUS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/>
                        <a:t>LION</a:t>
                      </a:r>
                      <a:endParaRPr lang="sl-SI" sz="1600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RABBIT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466911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527013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73058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PURPLE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9694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1952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PAINTER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DOCTOR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848035"/>
                  </a:ext>
                </a:extLst>
              </a:tr>
              <a:tr h="332570">
                <a:tc>
                  <a:txBody>
                    <a:bodyPr/>
                    <a:lstStyle/>
                    <a:p>
                      <a:r>
                        <a:rPr lang="sl-SI" sz="1600" b="1" dirty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FIREFIGHTER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POLICEMAN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ASTRONAUT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697376"/>
                  </a:ext>
                </a:extLst>
              </a:tr>
            </a:tbl>
          </a:graphicData>
        </a:graphic>
      </p:graphicFrame>
      <p:pic>
        <p:nvPicPr>
          <p:cNvPr id="21508" name="Picture 4" descr="Image result for FLOWERS clipart">
            <a:extLst>
              <a:ext uri="{FF2B5EF4-FFF2-40B4-BE49-F238E27FC236}">
                <a16:creationId xmlns:a16="http://schemas.microsoft.com/office/drawing/2014/main" id="{4121724F-B8EF-407A-A61B-3B43F3DD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100" y="3094496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FLOWERS clipart">
            <a:extLst>
              <a:ext uri="{FF2B5EF4-FFF2-40B4-BE49-F238E27FC236}">
                <a16:creationId xmlns:a16="http://schemas.microsoft.com/office/drawing/2014/main" id="{7AC09014-FC08-4524-B19A-F36B1118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439352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6ABB043A-942C-4D92-815D-1E6FAA8FA77F}"/>
              </a:ext>
            </a:extLst>
          </p:cNvPr>
          <p:cNvSpPr/>
          <p:nvPr/>
        </p:nvSpPr>
        <p:spPr>
          <a:xfrm>
            <a:off x="1329979" y="1519707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uščica: desno 11">
            <a:extLst>
              <a:ext uri="{FF2B5EF4-FFF2-40B4-BE49-F238E27FC236}">
                <a16:creationId xmlns:a16="http://schemas.microsoft.com/office/drawing/2014/main" id="{CBFAE451-97C6-4A26-BF19-E90E0F587F7E}"/>
              </a:ext>
            </a:extLst>
          </p:cNvPr>
          <p:cNvSpPr/>
          <p:nvPr/>
        </p:nvSpPr>
        <p:spPr>
          <a:xfrm>
            <a:off x="1365553" y="4638901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: desno 12">
            <a:extLst>
              <a:ext uri="{FF2B5EF4-FFF2-40B4-BE49-F238E27FC236}">
                <a16:creationId xmlns:a16="http://schemas.microsoft.com/office/drawing/2014/main" id="{94FF1F1E-9978-4BFB-B095-B8992EB0598A}"/>
              </a:ext>
            </a:extLst>
          </p:cNvPr>
          <p:cNvSpPr/>
          <p:nvPr/>
        </p:nvSpPr>
        <p:spPr>
          <a:xfrm rot="5400000">
            <a:off x="4399750" y="905842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Picture 4" descr="Image result for FLOWERS clipart">
            <a:extLst>
              <a:ext uri="{FF2B5EF4-FFF2-40B4-BE49-F238E27FC236}">
                <a16:creationId xmlns:a16="http://schemas.microsoft.com/office/drawing/2014/main" id="{77CE8263-365F-4FF9-8BDE-E4983170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56" y="1300949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FLOWERS clipart">
            <a:extLst>
              <a:ext uri="{FF2B5EF4-FFF2-40B4-BE49-F238E27FC236}">
                <a16:creationId xmlns:a16="http://schemas.microsoft.com/office/drawing/2014/main" id="{C0105AC5-8AB8-41A6-A176-6F368465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4" y="11569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E6862BB-462B-497D-9143-5C56C4954E75}"/>
              </a:ext>
            </a:extLst>
          </p:cNvPr>
          <p:cNvSpPr/>
          <p:nvPr/>
        </p:nvSpPr>
        <p:spPr>
          <a:xfrm>
            <a:off x="292387" y="70828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dirty="0"/>
              <a:t>4</a:t>
            </a:r>
          </a:p>
        </p:txBody>
      </p:sp>
      <p:pic>
        <p:nvPicPr>
          <p:cNvPr id="17" name="Picture 4" descr="Image result for FLOWERS clipart">
            <a:extLst>
              <a:ext uri="{FF2B5EF4-FFF2-40B4-BE49-F238E27FC236}">
                <a16:creationId xmlns:a16="http://schemas.microsoft.com/office/drawing/2014/main" id="{543A76EC-25C2-4998-9EEF-E6003290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5647631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uščica: desno 17">
            <a:extLst>
              <a:ext uri="{FF2B5EF4-FFF2-40B4-BE49-F238E27FC236}">
                <a16:creationId xmlns:a16="http://schemas.microsoft.com/office/drawing/2014/main" id="{5429EA91-6687-4D02-B2D7-CBCB0A84F818}"/>
              </a:ext>
            </a:extLst>
          </p:cNvPr>
          <p:cNvSpPr/>
          <p:nvPr/>
        </p:nvSpPr>
        <p:spPr>
          <a:xfrm>
            <a:off x="1372098" y="5893008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5238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79CDAE-16B5-4864-926B-0602CDEEAEE2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155FBF1-CFEB-4D80-B3D1-34BA6405287E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CA7DAE0-4724-483D-8DD5-8B35834B68F8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REVISION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F0D28E-178F-4784-B6DE-19BF9E36340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2800" b="1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99FFF1E-FE7F-4075-BDA1-E54A45B8E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837942"/>
              </p:ext>
            </p:extLst>
          </p:nvPr>
        </p:nvGraphicFramePr>
        <p:xfrm>
          <a:off x="1752984" y="1366469"/>
          <a:ext cx="8145760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680">
                  <a:extLst>
                    <a:ext uri="{9D8B030D-6E8A-4147-A177-3AD203B41FA5}">
                      <a16:colId xmlns:a16="http://schemas.microsoft.com/office/drawing/2014/main" val="147439262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833913221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476893348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073347819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17828250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267689952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091244591"/>
                    </a:ext>
                  </a:extLst>
                </a:gridCol>
              </a:tblGrid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MOUSE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SHARK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87939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THREE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OCTOPUS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RABBIT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66911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527013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73058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BLACK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BROWN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YELLOW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PURPLE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9694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RED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BLUE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GREEN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PINK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ORANGE</a:t>
                      </a:r>
                    </a:p>
                  </a:txBody>
                  <a:tcPr>
                    <a:solidFill>
                      <a:srgbClr val="F0E5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21952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PAINTER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DOCTOR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848035"/>
                  </a:ext>
                </a:extLst>
              </a:tr>
              <a:tr h="332570">
                <a:tc>
                  <a:txBody>
                    <a:bodyPr/>
                    <a:lstStyle/>
                    <a:p>
                      <a:r>
                        <a:rPr lang="sl-SI" sz="1600" b="1" dirty="0"/>
                        <a:t>TEACHER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FIREFIGHTER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POLICEMAN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ASTRONAUT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697376"/>
                  </a:ext>
                </a:extLst>
              </a:tr>
            </a:tbl>
          </a:graphicData>
        </a:graphic>
      </p:graphicFrame>
      <p:pic>
        <p:nvPicPr>
          <p:cNvPr id="21508" name="Picture 4" descr="Image result for FLOWERS clipart">
            <a:extLst>
              <a:ext uri="{FF2B5EF4-FFF2-40B4-BE49-F238E27FC236}">
                <a16:creationId xmlns:a16="http://schemas.microsoft.com/office/drawing/2014/main" id="{4121724F-B8EF-407A-A61B-3B43F3DD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100" y="3094496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FLOWERS clipart">
            <a:extLst>
              <a:ext uri="{FF2B5EF4-FFF2-40B4-BE49-F238E27FC236}">
                <a16:creationId xmlns:a16="http://schemas.microsoft.com/office/drawing/2014/main" id="{7AC09014-FC08-4524-B19A-F36B1118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439352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6ABB043A-942C-4D92-815D-1E6FAA8FA77F}"/>
              </a:ext>
            </a:extLst>
          </p:cNvPr>
          <p:cNvSpPr/>
          <p:nvPr/>
        </p:nvSpPr>
        <p:spPr>
          <a:xfrm>
            <a:off x="1329979" y="1519707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uščica: desno 11">
            <a:extLst>
              <a:ext uri="{FF2B5EF4-FFF2-40B4-BE49-F238E27FC236}">
                <a16:creationId xmlns:a16="http://schemas.microsoft.com/office/drawing/2014/main" id="{CBFAE451-97C6-4A26-BF19-E90E0F587F7E}"/>
              </a:ext>
            </a:extLst>
          </p:cNvPr>
          <p:cNvSpPr/>
          <p:nvPr/>
        </p:nvSpPr>
        <p:spPr>
          <a:xfrm>
            <a:off x="1365553" y="4638901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: desno 12">
            <a:extLst>
              <a:ext uri="{FF2B5EF4-FFF2-40B4-BE49-F238E27FC236}">
                <a16:creationId xmlns:a16="http://schemas.microsoft.com/office/drawing/2014/main" id="{94FF1F1E-9978-4BFB-B095-B8992EB0598A}"/>
              </a:ext>
            </a:extLst>
          </p:cNvPr>
          <p:cNvSpPr/>
          <p:nvPr/>
        </p:nvSpPr>
        <p:spPr>
          <a:xfrm rot="5400000">
            <a:off x="4399750" y="905842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Picture 4" descr="Image result for FLOWERS clipart">
            <a:extLst>
              <a:ext uri="{FF2B5EF4-FFF2-40B4-BE49-F238E27FC236}">
                <a16:creationId xmlns:a16="http://schemas.microsoft.com/office/drawing/2014/main" id="{77CE8263-365F-4FF9-8BDE-E4983170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56" y="1300949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FLOWERS clipart">
            <a:extLst>
              <a:ext uri="{FF2B5EF4-FFF2-40B4-BE49-F238E27FC236}">
                <a16:creationId xmlns:a16="http://schemas.microsoft.com/office/drawing/2014/main" id="{C0105AC5-8AB8-41A6-A176-6F368465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4" y="11569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E6862BB-462B-497D-9143-5C56C4954E75}"/>
              </a:ext>
            </a:extLst>
          </p:cNvPr>
          <p:cNvSpPr/>
          <p:nvPr/>
        </p:nvSpPr>
        <p:spPr>
          <a:xfrm>
            <a:off x="292387" y="70828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dirty="0"/>
              <a:t>4</a:t>
            </a:r>
          </a:p>
        </p:txBody>
      </p:sp>
      <p:pic>
        <p:nvPicPr>
          <p:cNvPr id="17" name="Picture 4" descr="Image result for FLOWERS clipart">
            <a:extLst>
              <a:ext uri="{FF2B5EF4-FFF2-40B4-BE49-F238E27FC236}">
                <a16:creationId xmlns:a16="http://schemas.microsoft.com/office/drawing/2014/main" id="{543A76EC-25C2-4998-9EEF-E6003290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5647631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uščica: desno 17">
            <a:extLst>
              <a:ext uri="{FF2B5EF4-FFF2-40B4-BE49-F238E27FC236}">
                <a16:creationId xmlns:a16="http://schemas.microsoft.com/office/drawing/2014/main" id="{5429EA91-6687-4D02-B2D7-CBCB0A84F818}"/>
              </a:ext>
            </a:extLst>
          </p:cNvPr>
          <p:cNvSpPr/>
          <p:nvPr/>
        </p:nvSpPr>
        <p:spPr>
          <a:xfrm>
            <a:off x="1372098" y="5893008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3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>
            <a:extLst>
              <a:ext uri="{FF2B5EF4-FFF2-40B4-BE49-F238E27FC236}">
                <a16:creationId xmlns:a16="http://schemas.microsoft.com/office/drawing/2014/main" id="{AD296178-A5EC-4541-AAE9-17C19B3B915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COLOURS</a:t>
            </a:r>
          </a:p>
        </p:txBody>
      </p:sp>
      <p:sp>
        <p:nvSpPr>
          <p:cNvPr id="2" name="Diagram poteka: povezovalnik zunanje strani 1">
            <a:extLst>
              <a:ext uri="{FF2B5EF4-FFF2-40B4-BE49-F238E27FC236}">
                <a16:creationId xmlns:a16="http://schemas.microsoft.com/office/drawing/2014/main" id="{83DDA86A-23B8-4C68-982C-B3DDC75CF783}"/>
              </a:ext>
            </a:extLst>
          </p:cNvPr>
          <p:cNvSpPr/>
          <p:nvPr/>
        </p:nvSpPr>
        <p:spPr>
          <a:xfrm>
            <a:off x="2158170" y="1990810"/>
            <a:ext cx="407773" cy="3361038"/>
          </a:xfrm>
          <a:prstGeom prst="flowChartOffpageConnector">
            <a:avLst/>
          </a:prstGeom>
          <a:solidFill>
            <a:srgbClr val="CC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iagram poteka: povezovalnik zunanje strani 15">
            <a:extLst>
              <a:ext uri="{FF2B5EF4-FFF2-40B4-BE49-F238E27FC236}">
                <a16:creationId xmlns:a16="http://schemas.microsoft.com/office/drawing/2014/main" id="{A9315E55-631D-4178-911C-0AECD3C7F179}"/>
              </a:ext>
            </a:extLst>
          </p:cNvPr>
          <p:cNvSpPr/>
          <p:nvPr/>
        </p:nvSpPr>
        <p:spPr>
          <a:xfrm>
            <a:off x="6747801" y="1940010"/>
            <a:ext cx="407773" cy="3361038"/>
          </a:xfrm>
          <a:prstGeom prst="flowChartOffpageConnector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Diagram poteka: povezovalnik zunanje strani 17">
            <a:extLst>
              <a:ext uri="{FF2B5EF4-FFF2-40B4-BE49-F238E27FC236}">
                <a16:creationId xmlns:a16="http://schemas.microsoft.com/office/drawing/2014/main" id="{3C350657-CCE0-4B69-9CA2-690AD1A7C758}"/>
              </a:ext>
            </a:extLst>
          </p:cNvPr>
          <p:cNvSpPr/>
          <p:nvPr/>
        </p:nvSpPr>
        <p:spPr>
          <a:xfrm>
            <a:off x="5803274" y="1990810"/>
            <a:ext cx="407773" cy="3361038"/>
          </a:xfrm>
          <a:prstGeom prst="flowChartOffpage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ovezovalnik zunanje strani 18">
            <a:extLst>
              <a:ext uri="{FF2B5EF4-FFF2-40B4-BE49-F238E27FC236}">
                <a16:creationId xmlns:a16="http://schemas.microsoft.com/office/drawing/2014/main" id="{2890FA77-2367-4D73-8BE5-C8C9FB77ABD2}"/>
              </a:ext>
            </a:extLst>
          </p:cNvPr>
          <p:cNvSpPr/>
          <p:nvPr/>
        </p:nvSpPr>
        <p:spPr>
          <a:xfrm>
            <a:off x="8770435" y="1940010"/>
            <a:ext cx="407773" cy="3361038"/>
          </a:xfrm>
          <a:prstGeom prst="flowChartOffpageConnector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Diagram poteka: povezovalnik zunanje strani 19">
            <a:extLst>
              <a:ext uri="{FF2B5EF4-FFF2-40B4-BE49-F238E27FC236}">
                <a16:creationId xmlns:a16="http://schemas.microsoft.com/office/drawing/2014/main" id="{708345B4-985D-42A6-8F0F-94180C5A51A3}"/>
              </a:ext>
            </a:extLst>
          </p:cNvPr>
          <p:cNvSpPr/>
          <p:nvPr/>
        </p:nvSpPr>
        <p:spPr>
          <a:xfrm>
            <a:off x="3122222" y="1990810"/>
            <a:ext cx="407773" cy="3361038"/>
          </a:xfrm>
          <a:prstGeom prst="flowChartOffpageConnector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Diagram poteka: povezovalnik zunanje strani 20">
            <a:extLst>
              <a:ext uri="{FF2B5EF4-FFF2-40B4-BE49-F238E27FC236}">
                <a16:creationId xmlns:a16="http://schemas.microsoft.com/office/drawing/2014/main" id="{CB641B9E-F8FF-4873-97AA-42E297480A72}"/>
              </a:ext>
            </a:extLst>
          </p:cNvPr>
          <p:cNvSpPr/>
          <p:nvPr/>
        </p:nvSpPr>
        <p:spPr>
          <a:xfrm>
            <a:off x="4821163" y="1990810"/>
            <a:ext cx="407773" cy="3361038"/>
          </a:xfrm>
          <a:prstGeom prst="flowChartOffpageConnector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Diagram poteka: povezovalnik zunanje strani 21">
            <a:extLst>
              <a:ext uri="{FF2B5EF4-FFF2-40B4-BE49-F238E27FC236}">
                <a16:creationId xmlns:a16="http://schemas.microsoft.com/office/drawing/2014/main" id="{F6C16430-9008-4713-B12D-F579114004A6}"/>
              </a:ext>
            </a:extLst>
          </p:cNvPr>
          <p:cNvSpPr/>
          <p:nvPr/>
        </p:nvSpPr>
        <p:spPr>
          <a:xfrm>
            <a:off x="3976917" y="1990810"/>
            <a:ext cx="407773" cy="3361038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Diagram poteka: povezovalnik zunanje strani 22">
            <a:extLst>
              <a:ext uri="{FF2B5EF4-FFF2-40B4-BE49-F238E27FC236}">
                <a16:creationId xmlns:a16="http://schemas.microsoft.com/office/drawing/2014/main" id="{BFF56D8D-83FE-44A9-99C3-D00478E925D9}"/>
              </a:ext>
            </a:extLst>
          </p:cNvPr>
          <p:cNvSpPr/>
          <p:nvPr/>
        </p:nvSpPr>
        <p:spPr>
          <a:xfrm>
            <a:off x="7733786" y="1990810"/>
            <a:ext cx="407773" cy="3361038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8E4463B-9FF5-4B46-B838-D62B2E6F306C}"/>
              </a:ext>
            </a:extLst>
          </p:cNvPr>
          <p:cNvSpPr txBox="1">
            <a:spLocks/>
          </p:cNvSpPr>
          <p:nvPr/>
        </p:nvSpPr>
        <p:spPr>
          <a:xfrm>
            <a:off x="9138311" y="377431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70BF52"/>
                </a:solidFill>
              </a:rPr>
              <a:t>GREEN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F401DE8-AB8D-471B-98C0-E4676FA6FF3B}"/>
              </a:ext>
            </a:extLst>
          </p:cNvPr>
          <p:cNvSpPr txBox="1">
            <a:spLocks/>
          </p:cNvSpPr>
          <p:nvPr/>
        </p:nvSpPr>
        <p:spPr>
          <a:xfrm>
            <a:off x="9192722" y="331402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A9D36"/>
                </a:solidFill>
              </a:rPr>
              <a:t>ORANGE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5CAFAD7-6FC9-4B47-A396-24819DD79143}"/>
              </a:ext>
            </a:extLst>
          </p:cNvPr>
          <p:cNvSpPr txBox="1">
            <a:spLocks/>
          </p:cNvSpPr>
          <p:nvPr/>
        </p:nvSpPr>
        <p:spPr>
          <a:xfrm>
            <a:off x="9054249" y="418037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018BD3"/>
                </a:solidFill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23055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79CDAE-16B5-4864-926B-0602CDEEAEE2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155FBF1-CFEB-4D80-B3D1-34BA6405287E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CA7DAE0-4724-483D-8DD5-8B35834B68F8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REVISION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F0D28E-178F-4784-B6DE-19BF9E36340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2800" b="1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99FFF1E-FE7F-4075-BDA1-E54A45B8E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70979"/>
              </p:ext>
            </p:extLst>
          </p:nvPr>
        </p:nvGraphicFramePr>
        <p:xfrm>
          <a:off x="1752984" y="1366469"/>
          <a:ext cx="8145760" cy="4977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680">
                  <a:extLst>
                    <a:ext uri="{9D8B030D-6E8A-4147-A177-3AD203B41FA5}">
                      <a16:colId xmlns:a16="http://schemas.microsoft.com/office/drawing/2014/main" val="147439262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833913221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476893348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1073347819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178282506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2267689952"/>
                    </a:ext>
                  </a:extLst>
                </a:gridCol>
                <a:gridCol w="1163680">
                  <a:extLst>
                    <a:ext uri="{9D8B030D-6E8A-4147-A177-3AD203B41FA5}">
                      <a16:colId xmlns:a16="http://schemas.microsoft.com/office/drawing/2014/main" val="3091244591"/>
                    </a:ext>
                  </a:extLst>
                </a:gridCol>
              </a:tblGrid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MOUSE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SHARK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87939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THREE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OCTOPUS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RABBIT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466911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SEVEN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527013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73058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BROWN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YELLOW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PURPLE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9694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r>
                        <a:rPr lang="sl-SI" sz="1600" b="1" dirty="0"/>
                        <a:t>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BLUE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ORANGE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219526"/>
                  </a:ext>
                </a:extLst>
              </a:tr>
              <a:tr h="628340">
                <a:tc>
                  <a:txBody>
                    <a:bodyPr/>
                    <a:lstStyle/>
                    <a:p>
                      <a:endParaRPr lang="sl-SI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PAINTER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DOCTOR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848035"/>
                  </a:ext>
                </a:extLst>
              </a:tr>
              <a:tr h="332570">
                <a:tc>
                  <a:txBody>
                    <a:bodyPr/>
                    <a:lstStyle/>
                    <a:p>
                      <a:r>
                        <a:rPr lang="sl-SI" sz="1600" b="1" dirty="0"/>
                        <a:t>TEACHER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COOK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FIREFIGHTER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POLICEMAN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NURSE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DRIVER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/>
                        <a:t>ASTRONAUT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697376"/>
                  </a:ext>
                </a:extLst>
              </a:tr>
            </a:tbl>
          </a:graphicData>
        </a:graphic>
      </p:graphicFrame>
      <p:pic>
        <p:nvPicPr>
          <p:cNvPr id="21508" name="Picture 4" descr="Image result for FLOWERS clipart">
            <a:extLst>
              <a:ext uri="{FF2B5EF4-FFF2-40B4-BE49-F238E27FC236}">
                <a16:creationId xmlns:a16="http://schemas.microsoft.com/office/drawing/2014/main" id="{4121724F-B8EF-407A-A61B-3B43F3DD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100" y="3094496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FLOWERS clipart">
            <a:extLst>
              <a:ext uri="{FF2B5EF4-FFF2-40B4-BE49-F238E27FC236}">
                <a16:creationId xmlns:a16="http://schemas.microsoft.com/office/drawing/2014/main" id="{7AC09014-FC08-4524-B19A-F36B1118C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439352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6ABB043A-942C-4D92-815D-1E6FAA8FA77F}"/>
              </a:ext>
            </a:extLst>
          </p:cNvPr>
          <p:cNvSpPr/>
          <p:nvPr/>
        </p:nvSpPr>
        <p:spPr>
          <a:xfrm>
            <a:off x="1329979" y="1519707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uščica: desno 11">
            <a:extLst>
              <a:ext uri="{FF2B5EF4-FFF2-40B4-BE49-F238E27FC236}">
                <a16:creationId xmlns:a16="http://schemas.microsoft.com/office/drawing/2014/main" id="{CBFAE451-97C6-4A26-BF19-E90E0F587F7E}"/>
              </a:ext>
            </a:extLst>
          </p:cNvPr>
          <p:cNvSpPr/>
          <p:nvPr/>
        </p:nvSpPr>
        <p:spPr>
          <a:xfrm>
            <a:off x="1365553" y="4638901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uščica: desno 12">
            <a:extLst>
              <a:ext uri="{FF2B5EF4-FFF2-40B4-BE49-F238E27FC236}">
                <a16:creationId xmlns:a16="http://schemas.microsoft.com/office/drawing/2014/main" id="{94FF1F1E-9978-4BFB-B095-B8992EB0598A}"/>
              </a:ext>
            </a:extLst>
          </p:cNvPr>
          <p:cNvSpPr/>
          <p:nvPr/>
        </p:nvSpPr>
        <p:spPr>
          <a:xfrm rot="5400000">
            <a:off x="4399750" y="905842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4" name="Picture 4" descr="Image result for FLOWERS clipart">
            <a:extLst>
              <a:ext uri="{FF2B5EF4-FFF2-40B4-BE49-F238E27FC236}">
                <a16:creationId xmlns:a16="http://schemas.microsoft.com/office/drawing/2014/main" id="{77CE8263-365F-4FF9-8BDE-E4983170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556" y="1300949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FLOWERS clipart">
            <a:extLst>
              <a:ext uri="{FF2B5EF4-FFF2-40B4-BE49-F238E27FC236}">
                <a16:creationId xmlns:a16="http://schemas.microsoft.com/office/drawing/2014/main" id="{C0105AC5-8AB8-41A6-A176-6F368465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4" y="11569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E6862BB-462B-497D-9143-5C56C4954E75}"/>
              </a:ext>
            </a:extLst>
          </p:cNvPr>
          <p:cNvSpPr/>
          <p:nvPr/>
        </p:nvSpPr>
        <p:spPr>
          <a:xfrm>
            <a:off x="292387" y="70828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dirty="0"/>
              <a:t>4</a:t>
            </a:r>
          </a:p>
        </p:txBody>
      </p:sp>
      <p:pic>
        <p:nvPicPr>
          <p:cNvPr id="17" name="Picture 4" descr="Image result for FLOWERS clipart">
            <a:extLst>
              <a:ext uri="{FF2B5EF4-FFF2-40B4-BE49-F238E27FC236}">
                <a16:creationId xmlns:a16="http://schemas.microsoft.com/office/drawing/2014/main" id="{543A76EC-25C2-4998-9EEF-E60032909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29" y="5647631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uščica: desno 17">
            <a:extLst>
              <a:ext uri="{FF2B5EF4-FFF2-40B4-BE49-F238E27FC236}">
                <a16:creationId xmlns:a16="http://schemas.microsoft.com/office/drawing/2014/main" id="{5429EA91-6687-4D02-B2D7-CBCB0A84F818}"/>
              </a:ext>
            </a:extLst>
          </p:cNvPr>
          <p:cNvSpPr/>
          <p:nvPr/>
        </p:nvSpPr>
        <p:spPr>
          <a:xfrm>
            <a:off x="1372098" y="5893008"/>
            <a:ext cx="351857" cy="29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8278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79CDAE-16B5-4864-926B-0602CDEEAEE2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155FBF1-CFEB-4D80-B3D1-34BA6405287E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CA7DAE0-4724-483D-8DD5-8B35834B68F8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REVISION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0F0D28E-178F-4784-B6DE-19BF9E36340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2800" b="1" dirty="0"/>
          </a:p>
        </p:txBody>
      </p:sp>
      <p:pic>
        <p:nvPicPr>
          <p:cNvPr id="21508" name="Picture 4" descr="Image result for FLOWERS clipart">
            <a:extLst>
              <a:ext uri="{FF2B5EF4-FFF2-40B4-BE49-F238E27FC236}">
                <a16:creationId xmlns:a16="http://schemas.microsoft.com/office/drawing/2014/main" id="{4121724F-B8EF-407A-A61B-3B43F3DD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05" y="2400291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FLOWERS clipart">
            <a:extLst>
              <a:ext uri="{FF2B5EF4-FFF2-40B4-BE49-F238E27FC236}">
                <a16:creationId xmlns:a16="http://schemas.microsoft.com/office/drawing/2014/main" id="{77CE8263-365F-4FF9-8BDE-E49831704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34" y="1147385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FLOWERS clipart">
            <a:extLst>
              <a:ext uri="{FF2B5EF4-FFF2-40B4-BE49-F238E27FC236}">
                <a16:creationId xmlns:a16="http://schemas.microsoft.com/office/drawing/2014/main" id="{C0105AC5-8AB8-41A6-A176-6F368465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4" y="115694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DE6862BB-462B-497D-9143-5C56C4954E75}"/>
              </a:ext>
            </a:extLst>
          </p:cNvPr>
          <p:cNvSpPr/>
          <p:nvPr/>
        </p:nvSpPr>
        <p:spPr>
          <a:xfrm>
            <a:off x="292387" y="70828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400" dirty="0"/>
              <a:t>4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88B884B-4BBE-4276-B2EC-2211BBB234CE}"/>
              </a:ext>
            </a:extLst>
          </p:cNvPr>
          <p:cNvSpPr txBox="1">
            <a:spLocks/>
          </p:cNvSpPr>
          <p:nvPr/>
        </p:nvSpPr>
        <p:spPr>
          <a:xfrm>
            <a:off x="0" y="1292936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chemeClr val="tx1"/>
                </a:solidFill>
              </a:rPr>
              <a:t>Numbers</a:t>
            </a:r>
            <a:endParaRPr lang="sl-SI" sz="3600" b="1" dirty="0">
              <a:solidFill>
                <a:schemeClr val="tx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91DAF0C-5EF5-4531-91F6-82D1E43C6C32}"/>
              </a:ext>
            </a:extLst>
          </p:cNvPr>
          <p:cNvSpPr txBox="1">
            <a:spLocks/>
          </p:cNvSpPr>
          <p:nvPr/>
        </p:nvSpPr>
        <p:spPr>
          <a:xfrm>
            <a:off x="743147" y="1960705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ONE, TWO, THREE, FOUR, FIVE, SIX, SEVEN, EIGHT, NINE, TEN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E36CA34-4D7C-4601-B6E7-636A94E4953D}"/>
              </a:ext>
            </a:extLst>
          </p:cNvPr>
          <p:cNvSpPr txBox="1">
            <a:spLocks/>
          </p:cNvSpPr>
          <p:nvPr/>
        </p:nvSpPr>
        <p:spPr>
          <a:xfrm>
            <a:off x="-44290" y="2428278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chemeClr val="tx1"/>
                </a:solidFill>
              </a:rPr>
              <a:t>Colours</a:t>
            </a:r>
            <a:endParaRPr lang="sl-SI" sz="3600" b="1" dirty="0">
              <a:solidFill>
                <a:schemeClr val="tx1"/>
              </a:solidFill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EB07DE00-E27E-4C55-984D-0C610A74B6D8}"/>
              </a:ext>
            </a:extLst>
          </p:cNvPr>
          <p:cNvSpPr txBox="1">
            <a:spLocks/>
          </p:cNvSpPr>
          <p:nvPr/>
        </p:nvSpPr>
        <p:spPr>
          <a:xfrm>
            <a:off x="833658" y="3222156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RED, BLUE, GREEN, BLACK, BROWN, YELLOW, PURPLE, PINK, ORANGE  </a:t>
            </a:r>
          </a:p>
        </p:txBody>
      </p:sp>
      <p:pic>
        <p:nvPicPr>
          <p:cNvPr id="28" name="Picture 4" descr="Image result for FLOWERS clipart">
            <a:extLst>
              <a:ext uri="{FF2B5EF4-FFF2-40B4-BE49-F238E27FC236}">
                <a16:creationId xmlns:a16="http://schemas.microsoft.com/office/drawing/2014/main" id="{56B27D4E-1C6C-452A-B544-EFA334C29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75" y="3621456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3902A991-4E9A-40C1-A5C2-B91DB222147A}"/>
              </a:ext>
            </a:extLst>
          </p:cNvPr>
          <p:cNvSpPr txBox="1">
            <a:spLocks/>
          </p:cNvSpPr>
          <p:nvPr/>
        </p:nvSpPr>
        <p:spPr>
          <a:xfrm>
            <a:off x="-44290" y="3743016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chemeClr val="tx1"/>
                </a:solidFill>
              </a:rPr>
              <a:t>Animals</a:t>
            </a:r>
            <a:endParaRPr lang="sl-SI" sz="3600" b="1" dirty="0">
              <a:solidFill>
                <a:schemeClr val="tx1"/>
              </a:solidFill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8D3A4744-F18B-45A4-AC9E-B1689838206E}"/>
              </a:ext>
            </a:extLst>
          </p:cNvPr>
          <p:cNvSpPr txBox="1">
            <a:spLocks/>
          </p:cNvSpPr>
          <p:nvPr/>
        </p:nvSpPr>
        <p:spPr>
          <a:xfrm>
            <a:off x="759181" y="4571691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COW, MOUSE, SHARK, OCTOPUS, LION, RABBIT, CAT  </a:t>
            </a:r>
          </a:p>
        </p:txBody>
      </p:sp>
      <p:pic>
        <p:nvPicPr>
          <p:cNvPr id="31" name="Picture 4" descr="Image result for FLOWERS clipart">
            <a:extLst>
              <a:ext uri="{FF2B5EF4-FFF2-40B4-BE49-F238E27FC236}">
                <a16:creationId xmlns:a16="http://schemas.microsoft.com/office/drawing/2014/main" id="{32DC937F-C095-48B8-AC56-279179EF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97" y="5017032"/>
            <a:ext cx="761773" cy="7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780E87AD-1C72-4D09-B6DC-0D3A149BBF18}"/>
              </a:ext>
            </a:extLst>
          </p:cNvPr>
          <p:cNvSpPr txBox="1">
            <a:spLocks/>
          </p:cNvSpPr>
          <p:nvPr/>
        </p:nvSpPr>
        <p:spPr>
          <a:xfrm>
            <a:off x="-339911" y="513859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chemeClr val="tx1"/>
                </a:solidFill>
              </a:rPr>
              <a:t>Jobs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DFB0291A-B3FD-4B72-A484-529A1F25F2D2}"/>
              </a:ext>
            </a:extLst>
          </p:cNvPr>
          <p:cNvSpPr txBox="1">
            <a:spLocks/>
          </p:cNvSpPr>
          <p:nvPr/>
        </p:nvSpPr>
        <p:spPr>
          <a:xfrm>
            <a:off x="833658" y="5837354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TEACHER, COOK, FIREFIGHTER, POLICEMAN, PAINTER, DOCTOR, NURSE, DRIVER, ASTRONAUT </a:t>
            </a:r>
          </a:p>
        </p:txBody>
      </p:sp>
    </p:spTree>
    <p:extLst>
      <p:ext uri="{BB962C8B-B14F-4D97-AF65-F5344CB8AC3E}">
        <p14:creationId xmlns:p14="http://schemas.microsoft.com/office/powerpoint/2010/main" val="3072946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6032F527-251F-487F-8D05-720D80E90ED0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4B1A73A4-67C0-4147-815C-E032D58274C4}"/>
              </a:ext>
            </a:extLst>
          </p:cNvPr>
          <p:cNvGraphicFramePr>
            <a:graphicFrameLocks noGrp="1"/>
          </p:cNvGraphicFramePr>
          <p:nvPr/>
        </p:nvGraphicFramePr>
        <p:xfrm>
          <a:off x="174170" y="174172"/>
          <a:ext cx="11611430" cy="61395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0477">
                  <a:extLst>
                    <a:ext uri="{9D8B030D-6E8A-4147-A177-3AD203B41FA5}">
                      <a16:colId xmlns:a16="http://schemas.microsoft.com/office/drawing/2014/main" val="706556300"/>
                    </a:ext>
                  </a:extLst>
                </a:gridCol>
                <a:gridCol w="3286254">
                  <a:extLst>
                    <a:ext uri="{9D8B030D-6E8A-4147-A177-3AD203B41FA5}">
                      <a16:colId xmlns:a16="http://schemas.microsoft.com/office/drawing/2014/main" val="1245156440"/>
                    </a:ext>
                  </a:extLst>
                </a:gridCol>
                <a:gridCol w="4454699">
                  <a:extLst>
                    <a:ext uri="{9D8B030D-6E8A-4147-A177-3AD203B41FA5}">
                      <a16:colId xmlns:a16="http://schemas.microsoft.com/office/drawing/2014/main" val="2003333984"/>
                    </a:ext>
                  </a:extLst>
                </a:gridCol>
              </a:tblGrid>
              <a:tr h="1035308">
                <a:tc>
                  <a:txBody>
                    <a:bodyPr/>
                    <a:lstStyle/>
                    <a:p>
                      <a:r>
                        <a:rPr lang="sl-SI" b="1" dirty="0"/>
                        <a:t>WHAT IS MY NAME?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b="0" dirty="0"/>
                        <a:t>predstavitev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dirty="0">
                          <a:highlight>
                            <a:srgbClr val="F0E567"/>
                          </a:highlight>
                        </a:rPr>
                        <a:t>What is </a:t>
                      </a:r>
                      <a:r>
                        <a:rPr lang="sl-SI" b="0" dirty="0" err="1">
                          <a:highlight>
                            <a:srgbClr val="F0E567"/>
                          </a:highlight>
                        </a:rPr>
                        <a:t>your</a:t>
                      </a:r>
                      <a:r>
                        <a:rPr lang="sl-SI" b="0" dirty="0">
                          <a:highlight>
                            <a:srgbClr val="F0E567"/>
                          </a:highlight>
                        </a:rPr>
                        <a:t> name?</a:t>
                      </a:r>
                    </a:p>
                    <a:p>
                      <a:r>
                        <a:rPr lang="sl-SI" b="0" dirty="0" err="1">
                          <a:highlight>
                            <a:srgbClr val="F0E567"/>
                          </a:highlight>
                        </a:rPr>
                        <a:t>My</a:t>
                      </a:r>
                      <a:r>
                        <a:rPr lang="sl-SI" b="0" dirty="0">
                          <a:highlight>
                            <a:srgbClr val="F0E567"/>
                          </a:highlight>
                        </a:rPr>
                        <a:t> name is </a:t>
                      </a:r>
                      <a:r>
                        <a:rPr lang="sl-SI" b="0" i="1" dirty="0">
                          <a:highlight>
                            <a:srgbClr val="F0E567"/>
                          </a:highlight>
                        </a:rPr>
                        <a:t>Sophie.</a:t>
                      </a:r>
                      <a:endParaRPr lang="sl-SI" b="0" dirty="0">
                        <a:highlight>
                          <a:srgbClr val="F0E567"/>
                        </a:highlight>
                      </a:endParaRPr>
                    </a:p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43850"/>
                  </a:ext>
                </a:extLst>
              </a:tr>
              <a:tr h="1791246">
                <a:tc>
                  <a:txBody>
                    <a:bodyPr/>
                    <a:lstStyle/>
                    <a:p>
                      <a:r>
                        <a:rPr lang="sl-SI" b="1" dirty="0"/>
                        <a:t>NUMBERS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štetje do 10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starost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i="1" dirty="0"/>
                        <a:t>One, </a:t>
                      </a:r>
                      <a:r>
                        <a:rPr lang="sl-SI" i="1" dirty="0" err="1"/>
                        <a:t>two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three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four</a:t>
                      </a:r>
                      <a:r>
                        <a:rPr lang="sl-SI" i="1" dirty="0"/>
                        <a:t>, five, </a:t>
                      </a:r>
                      <a:r>
                        <a:rPr lang="sl-SI" i="1" dirty="0" err="1"/>
                        <a:t>six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seven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eight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nine</a:t>
                      </a:r>
                      <a:r>
                        <a:rPr lang="sl-SI" i="1" dirty="0"/>
                        <a:t>, ten.</a:t>
                      </a:r>
                    </a:p>
                    <a:p>
                      <a:endParaRPr lang="sl-SI" i="1" dirty="0"/>
                    </a:p>
                    <a:p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How </a:t>
                      </a:r>
                      <a:r>
                        <a:rPr lang="sl-SI" i="0" dirty="0" err="1">
                          <a:highlight>
                            <a:srgbClr val="F0E567"/>
                          </a:highlight>
                        </a:rPr>
                        <a:t>old</a:t>
                      </a:r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 are </a:t>
                      </a:r>
                      <a:r>
                        <a:rPr lang="sl-SI" i="0" dirty="0" err="1">
                          <a:highlight>
                            <a:srgbClr val="F0E567"/>
                          </a:highlight>
                        </a:rPr>
                        <a:t>you</a:t>
                      </a:r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?</a:t>
                      </a:r>
                    </a:p>
                    <a:p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I </a:t>
                      </a:r>
                      <a:r>
                        <a:rPr lang="sl-SI" i="0" dirty="0" err="1">
                          <a:highlight>
                            <a:srgbClr val="F0E567"/>
                          </a:highlight>
                        </a:rPr>
                        <a:t>am</a:t>
                      </a:r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 </a:t>
                      </a:r>
                      <a:r>
                        <a:rPr lang="sl-SI" i="1" dirty="0">
                          <a:highlight>
                            <a:srgbClr val="F0E567"/>
                          </a:highlight>
                        </a:rPr>
                        <a:t>7 </a:t>
                      </a:r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 </a:t>
                      </a:r>
                      <a:r>
                        <a:rPr lang="sl-SI" i="0" dirty="0" err="1">
                          <a:highlight>
                            <a:srgbClr val="F0E567"/>
                          </a:highlight>
                        </a:rPr>
                        <a:t>years</a:t>
                      </a:r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 </a:t>
                      </a:r>
                      <a:r>
                        <a:rPr lang="sl-SI" i="0" dirty="0" err="1">
                          <a:highlight>
                            <a:srgbClr val="F0E567"/>
                          </a:highlight>
                        </a:rPr>
                        <a:t>old</a:t>
                      </a:r>
                      <a:r>
                        <a:rPr lang="sl-SI" i="0" dirty="0">
                          <a:highlight>
                            <a:srgbClr val="F0E567"/>
                          </a:highlight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983061"/>
                  </a:ext>
                </a:extLst>
              </a:tr>
              <a:tr h="1656493">
                <a:tc>
                  <a:txBody>
                    <a:bodyPr/>
                    <a:lstStyle/>
                    <a:p>
                      <a:r>
                        <a:rPr lang="sl-SI" b="1" dirty="0"/>
                        <a:t>COLOURS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barve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moja najljubša 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i="1" dirty="0"/>
                        <a:t>Red, </a:t>
                      </a:r>
                      <a:r>
                        <a:rPr lang="sl-SI" b="0" i="1" dirty="0" err="1"/>
                        <a:t>blue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green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purple</a:t>
                      </a:r>
                      <a:r>
                        <a:rPr lang="sl-SI" b="0" i="1" dirty="0"/>
                        <a:t>, pink, </a:t>
                      </a:r>
                      <a:r>
                        <a:rPr lang="sl-SI" b="0" i="1" dirty="0" err="1"/>
                        <a:t>yellow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orange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brown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black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white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grey</a:t>
                      </a:r>
                      <a:r>
                        <a:rPr lang="sl-SI" b="0" i="1" dirty="0"/>
                        <a:t>.</a:t>
                      </a:r>
                    </a:p>
                    <a:p>
                      <a:endParaRPr lang="sl-SI" b="1" i="0" dirty="0"/>
                    </a:p>
                    <a:p>
                      <a:r>
                        <a:rPr lang="sl-SI" b="0" i="0" dirty="0"/>
                        <a:t>What is </a:t>
                      </a:r>
                      <a:r>
                        <a:rPr lang="sl-SI" b="0" i="0" dirty="0" err="1"/>
                        <a:t>your</a:t>
                      </a:r>
                      <a:r>
                        <a:rPr lang="sl-SI" b="0" i="0" dirty="0"/>
                        <a:t> favorite </a:t>
                      </a:r>
                      <a:r>
                        <a:rPr lang="sl-SI" b="0" i="0" dirty="0" err="1"/>
                        <a:t>colour</a:t>
                      </a:r>
                      <a:r>
                        <a:rPr lang="sl-SI" b="0" i="0" dirty="0"/>
                        <a:t>?</a:t>
                      </a:r>
                    </a:p>
                    <a:p>
                      <a:r>
                        <a:rPr lang="sl-SI" b="0" i="0" dirty="0" err="1"/>
                        <a:t>My</a:t>
                      </a:r>
                      <a:r>
                        <a:rPr lang="sl-SI" b="0" i="0" dirty="0"/>
                        <a:t> favorite </a:t>
                      </a:r>
                      <a:r>
                        <a:rPr lang="sl-SI" b="0" i="0" dirty="0" err="1"/>
                        <a:t>colour</a:t>
                      </a:r>
                      <a:r>
                        <a:rPr lang="sl-SI" b="0" i="0" dirty="0"/>
                        <a:t> is </a:t>
                      </a:r>
                      <a:r>
                        <a:rPr lang="sl-SI" b="0" i="1" dirty="0" err="1"/>
                        <a:t>blue</a:t>
                      </a:r>
                      <a:r>
                        <a:rPr lang="sl-SI" b="0" i="1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504079"/>
                  </a:ext>
                </a:extLst>
              </a:tr>
              <a:tr h="414123">
                <a:tc rowSpan="4">
                  <a:txBody>
                    <a:bodyPr/>
                    <a:lstStyle/>
                    <a:p>
                      <a:r>
                        <a:rPr lang="sl-SI" b="1" dirty="0"/>
                        <a:t>SEASONS </a:t>
                      </a:r>
                      <a:r>
                        <a:rPr lang="sl-SI" b="0" dirty="0"/>
                        <a:t>and </a:t>
                      </a:r>
                      <a:r>
                        <a:rPr lang="sl-SI" b="1" dirty="0"/>
                        <a:t>MONTHS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letni časi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značilnosti letnih časov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meseci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dirty="0"/>
                        <a:t>WINTER (</a:t>
                      </a:r>
                      <a:r>
                        <a:rPr lang="sl-SI" b="0" dirty="0" err="1"/>
                        <a:t>january</a:t>
                      </a:r>
                      <a:r>
                        <a:rPr lang="sl-SI" b="0" dirty="0"/>
                        <a:t>, </a:t>
                      </a:r>
                      <a:r>
                        <a:rPr lang="sl-SI" b="0" dirty="0" err="1"/>
                        <a:t>february</a:t>
                      </a:r>
                      <a:r>
                        <a:rPr lang="sl-SI" b="0" dirty="0"/>
                        <a:t>, december)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462579"/>
                  </a:ext>
                </a:extLst>
              </a:tr>
              <a:tr h="41412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SPRING (</a:t>
                      </a:r>
                      <a:r>
                        <a:rPr lang="sl-SI" dirty="0" err="1"/>
                        <a:t>march</a:t>
                      </a:r>
                      <a:r>
                        <a:rPr lang="sl-SI" dirty="0"/>
                        <a:t>, april, </a:t>
                      </a:r>
                      <a:r>
                        <a:rPr lang="sl-SI" dirty="0" err="1"/>
                        <a:t>may</a:t>
                      </a:r>
                      <a:r>
                        <a:rPr lang="sl-SI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296857"/>
                  </a:ext>
                </a:extLst>
              </a:tr>
              <a:tr h="41412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SUMMER (</a:t>
                      </a:r>
                      <a:r>
                        <a:rPr lang="sl-SI" dirty="0" err="1"/>
                        <a:t>june</a:t>
                      </a:r>
                      <a:r>
                        <a:rPr lang="sl-SI" dirty="0"/>
                        <a:t>, </a:t>
                      </a:r>
                      <a:r>
                        <a:rPr lang="sl-SI" dirty="0" err="1"/>
                        <a:t>july</a:t>
                      </a:r>
                      <a:r>
                        <a:rPr lang="sl-SI" dirty="0"/>
                        <a:t>, </a:t>
                      </a:r>
                      <a:r>
                        <a:rPr lang="sl-SI" dirty="0" err="1"/>
                        <a:t>august</a:t>
                      </a:r>
                      <a:r>
                        <a:rPr lang="sl-SI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85578"/>
                  </a:ext>
                </a:extLst>
              </a:tr>
              <a:tr h="414123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AUTUMN (september, </a:t>
                      </a:r>
                      <a:r>
                        <a:rPr lang="sl-SI" dirty="0" err="1"/>
                        <a:t>october</a:t>
                      </a:r>
                      <a:r>
                        <a:rPr lang="sl-SI" dirty="0"/>
                        <a:t>, november)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100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42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3079CDAE-16B5-4864-926B-0602CDEEAEE2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FD2F108-5C41-49FB-A23A-AEAC2EB60F0B}"/>
              </a:ext>
            </a:extLst>
          </p:cNvPr>
          <p:cNvGraphicFramePr>
            <a:graphicFrameLocks noGrp="1"/>
          </p:cNvGraphicFramePr>
          <p:nvPr/>
        </p:nvGraphicFramePr>
        <p:xfrm>
          <a:off x="290285" y="217715"/>
          <a:ext cx="11611430" cy="5675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0477">
                  <a:extLst>
                    <a:ext uri="{9D8B030D-6E8A-4147-A177-3AD203B41FA5}">
                      <a16:colId xmlns:a16="http://schemas.microsoft.com/office/drawing/2014/main" val="1139504968"/>
                    </a:ext>
                  </a:extLst>
                </a:gridCol>
                <a:gridCol w="3286254">
                  <a:extLst>
                    <a:ext uri="{9D8B030D-6E8A-4147-A177-3AD203B41FA5}">
                      <a16:colId xmlns:a16="http://schemas.microsoft.com/office/drawing/2014/main" val="1094234027"/>
                    </a:ext>
                  </a:extLst>
                </a:gridCol>
                <a:gridCol w="4454699">
                  <a:extLst>
                    <a:ext uri="{9D8B030D-6E8A-4147-A177-3AD203B41FA5}">
                      <a16:colId xmlns:a16="http://schemas.microsoft.com/office/drawing/2014/main" val="1693912822"/>
                    </a:ext>
                  </a:extLst>
                </a:gridCol>
              </a:tblGrid>
              <a:tr h="292608">
                <a:tc rowSpan="5">
                  <a:txBody>
                    <a:bodyPr/>
                    <a:lstStyle/>
                    <a:p>
                      <a:r>
                        <a:rPr lang="sl-SI" b="1" dirty="0"/>
                        <a:t>ANIMALS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b="0" dirty="0"/>
                        <a:t>domače živali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b="0" dirty="0"/>
                        <a:t>živali v živalskem vrtu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b="0" dirty="0"/>
                        <a:t>domače živali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b="0" dirty="0"/>
                        <a:t>morske živali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b="0" dirty="0"/>
                        <a:t>najljubša žival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dirty="0"/>
                        <a:t>FARM ANIMALS (</a:t>
                      </a:r>
                      <a:r>
                        <a:rPr lang="sl-SI" b="0" dirty="0" err="1"/>
                        <a:t>cow</a:t>
                      </a:r>
                      <a:r>
                        <a:rPr lang="sl-SI" b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735285"/>
                  </a:ext>
                </a:extLst>
              </a:tr>
              <a:tr h="292608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ZOO ANIMALS (</a:t>
                      </a:r>
                      <a:r>
                        <a:rPr lang="sl-SI" dirty="0" err="1"/>
                        <a:t>giraffe</a:t>
                      </a:r>
                      <a:r>
                        <a:rPr lang="sl-SI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914568"/>
                  </a:ext>
                </a:extLst>
              </a:tr>
              <a:tr h="292608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PETS (dog)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080500"/>
                  </a:ext>
                </a:extLst>
              </a:tr>
              <a:tr h="292608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SEA ANIMALS (</a:t>
                      </a:r>
                      <a:r>
                        <a:rPr lang="sl-SI" dirty="0" err="1"/>
                        <a:t>seahorse</a:t>
                      </a:r>
                      <a:r>
                        <a:rPr lang="sl-SI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113100"/>
                  </a:ext>
                </a:extLst>
              </a:tr>
              <a:tr h="177944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>
                          <a:highlight>
                            <a:srgbClr val="F0E567"/>
                          </a:highlight>
                        </a:rPr>
                        <a:t>What is </a:t>
                      </a:r>
                      <a:r>
                        <a:rPr lang="sl-SI" dirty="0" err="1">
                          <a:highlight>
                            <a:srgbClr val="F0E567"/>
                          </a:highlight>
                        </a:rPr>
                        <a:t>your</a:t>
                      </a:r>
                      <a:r>
                        <a:rPr lang="sl-SI" dirty="0">
                          <a:highlight>
                            <a:srgbClr val="F0E567"/>
                          </a:highlight>
                        </a:rPr>
                        <a:t> favorite </a:t>
                      </a:r>
                      <a:r>
                        <a:rPr lang="sl-SI" dirty="0" err="1">
                          <a:highlight>
                            <a:srgbClr val="F0E567"/>
                          </a:highlight>
                        </a:rPr>
                        <a:t>animal</a:t>
                      </a:r>
                      <a:r>
                        <a:rPr lang="sl-SI" dirty="0">
                          <a:highlight>
                            <a:srgbClr val="F0E567"/>
                          </a:highlight>
                        </a:rPr>
                        <a:t>?</a:t>
                      </a:r>
                    </a:p>
                    <a:p>
                      <a:r>
                        <a:rPr lang="sl-SI" dirty="0" err="1">
                          <a:highlight>
                            <a:srgbClr val="F0E567"/>
                          </a:highlight>
                        </a:rPr>
                        <a:t>My</a:t>
                      </a:r>
                      <a:r>
                        <a:rPr lang="sl-SI" dirty="0">
                          <a:highlight>
                            <a:srgbClr val="F0E567"/>
                          </a:highlight>
                        </a:rPr>
                        <a:t> favorite </a:t>
                      </a:r>
                      <a:r>
                        <a:rPr lang="sl-SI" dirty="0" err="1">
                          <a:highlight>
                            <a:srgbClr val="F0E567"/>
                          </a:highlight>
                        </a:rPr>
                        <a:t>animal</a:t>
                      </a:r>
                      <a:r>
                        <a:rPr lang="sl-SI" dirty="0">
                          <a:highlight>
                            <a:srgbClr val="F0E567"/>
                          </a:highlight>
                        </a:rPr>
                        <a:t> is </a:t>
                      </a:r>
                      <a:r>
                        <a:rPr lang="sl-SI" b="0" i="1" dirty="0">
                          <a:highlight>
                            <a:srgbClr val="F0E567"/>
                          </a:highlight>
                        </a:rPr>
                        <a:t>dog. </a:t>
                      </a:r>
                      <a:endParaRPr lang="sl-SI" dirty="0">
                        <a:highlight>
                          <a:srgbClr val="F0E567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123737"/>
                  </a:ext>
                </a:extLst>
              </a:tr>
              <a:tr h="683622">
                <a:tc>
                  <a:txBody>
                    <a:bodyPr/>
                    <a:lstStyle/>
                    <a:p>
                      <a:r>
                        <a:rPr lang="sl-SI" b="1" dirty="0"/>
                        <a:t>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družinski člani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i="1" dirty="0" err="1"/>
                        <a:t>Sister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brother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mother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father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grandmother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grandfather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uncle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aunt</a:t>
                      </a:r>
                      <a:r>
                        <a:rPr lang="sl-SI" i="1" dirty="0"/>
                        <a:t>, </a:t>
                      </a:r>
                      <a:r>
                        <a:rPr lang="sl-SI" i="1" dirty="0" err="1"/>
                        <a:t>cousin</a:t>
                      </a:r>
                      <a:r>
                        <a:rPr lang="sl-SI" i="1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602406"/>
                  </a:ext>
                </a:extLst>
              </a:tr>
              <a:tr h="420914">
                <a:tc rowSpan="3">
                  <a:txBody>
                    <a:bodyPr/>
                    <a:lstStyle/>
                    <a:p>
                      <a:r>
                        <a:rPr lang="sl-SI" b="1" dirty="0"/>
                        <a:t>FOOD and DRINKS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sadje in zelenjava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hrana v restavraciji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pijača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i="0" dirty="0"/>
                        <a:t>FRUITS and VEGETABLES (</a:t>
                      </a:r>
                      <a:r>
                        <a:rPr lang="sl-SI" b="0" i="0" dirty="0" err="1"/>
                        <a:t>cherry</a:t>
                      </a:r>
                      <a:r>
                        <a:rPr lang="sl-SI" b="0" i="0" dirty="0"/>
                        <a:t>, </a:t>
                      </a:r>
                      <a:r>
                        <a:rPr lang="sl-SI" b="0" i="0" dirty="0" err="1"/>
                        <a:t>letucce</a:t>
                      </a:r>
                      <a:r>
                        <a:rPr lang="sl-SI" b="0" i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084650"/>
                  </a:ext>
                </a:extLst>
              </a:tr>
              <a:tr h="434808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i="0" dirty="0"/>
                        <a:t>FOOD IN RESTAURANT (pizza)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30938"/>
                  </a:ext>
                </a:extLst>
              </a:tr>
              <a:tr h="376128"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i="0" dirty="0"/>
                        <a:t>DRINKS (</a:t>
                      </a:r>
                      <a:r>
                        <a:rPr lang="sl-SI" b="0" i="0" dirty="0" err="1"/>
                        <a:t>lemonade</a:t>
                      </a:r>
                      <a:r>
                        <a:rPr lang="sl-SI" b="0" i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144228"/>
                  </a:ext>
                </a:extLst>
              </a:tr>
              <a:tr h="1656492">
                <a:tc>
                  <a:txBody>
                    <a:bodyPr/>
                    <a:lstStyle/>
                    <a:p>
                      <a:r>
                        <a:rPr lang="sl-SI" b="1" dirty="0"/>
                        <a:t>JOBS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l-SI" dirty="0"/>
                        <a:t>poklici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0" i="1" dirty="0" err="1"/>
                        <a:t>Teacher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astronaut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painter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postman</a:t>
                      </a:r>
                      <a:r>
                        <a:rPr lang="sl-SI" b="0" i="1" dirty="0"/>
                        <a:t>, </a:t>
                      </a:r>
                      <a:r>
                        <a:rPr lang="sl-SI" b="0" i="1" dirty="0" err="1"/>
                        <a:t>policeman</a:t>
                      </a:r>
                      <a:r>
                        <a:rPr lang="sl-SI" b="0" i="1" dirty="0"/>
                        <a:t> </a:t>
                      </a:r>
                      <a:r>
                        <a:rPr lang="sl-SI" b="0" i="1" dirty="0" err="1"/>
                        <a:t>etc</a:t>
                      </a:r>
                      <a:r>
                        <a:rPr lang="sl-SI" b="0" i="1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833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868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5FA95372-54E6-4F44-845A-D2CD38D6F719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310A3EA-5792-4E3B-BB7E-07FE521A887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09FCAD-5C0A-4E5F-B747-A9B6DF591D6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PRIPOROČENE SPLETNE STRANI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435B62-EFE5-4C21-8C45-FF7A71A80F00}"/>
              </a:ext>
            </a:extLst>
          </p:cNvPr>
          <p:cNvSpPr txBox="1">
            <a:spLocks/>
          </p:cNvSpPr>
          <p:nvPr/>
        </p:nvSpPr>
        <p:spPr>
          <a:xfrm>
            <a:off x="664989" y="1220918"/>
            <a:ext cx="1025241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A84CFEB-C4F5-40B9-A3F4-F356335EAF93}"/>
              </a:ext>
            </a:extLst>
          </p:cNvPr>
          <p:cNvSpPr/>
          <p:nvPr/>
        </p:nvSpPr>
        <p:spPr>
          <a:xfrm>
            <a:off x="1274593" y="1790380"/>
            <a:ext cx="4740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ESL KIDS STUFF: </a:t>
            </a:r>
            <a:r>
              <a:rPr lang="sl-SI" dirty="0">
                <a:hlinkClick r:id="rId2"/>
              </a:rPr>
              <a:t>https://www.eslkidstuff.com</a:t>
            </a:r>
            <a:r>
              <a:rPr lang="sl-SI" dirty="0"/>
              <a:t> /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6307A51-1F6B-4211-B165-99632351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55" y="2140583"/>
            <a:ext cx="7199086" cy="38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91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5FA95372-54E6-4F44-845A-D2CD38D6F719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310A3EA-5792-4E3B-BB7E-07FE521A887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09FCAD-5C0A-4E5F-B747-A9B6DF591D6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PRIPOROČENE SPLETNE STRANI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435B62-EFE5-4C21-8C45-FF7A71A80F00}"/>
              </a:ext>
            </a:extLst>
          </p:cNvPr>
          <p:cNvSpPr txBox="1">
            <a:spLocks/>
          </p:cNvSpPr>
          <p:nvPr/>
        </p:nvSpPr>
        <p:spPr>
          <a:xfrm>
            <a:off x="664989" y="1220918"/>
            <a:ext cx="1025241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A84CFEB-C4F5-40B9-A3F4-F356335EAF93}"/>
              </a:ext>
            </a:extLst>
          </p:cNvPr>
          <p:cNvSpPr/>
          <p:nvPr/>
        </p:nvSpPr>
        <p:spPr>
          <a:xfrm>
            <a:off x="1274593" y="1790380"/>
            <a:ext cx="5599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ENGLISH EXERCISES: </a:t>
            </a:r>
            <a:r>
              <a:rPr lang="sl-SI" dirty="0">
                <a:hlinkClick r:id="rId2"/>
              </a:rPr>
              <a:t>http://www.englishexercises.org</a:t>
            </a:r>
            <a:r>
              <a:rPr lang="sl-SI" dirty="0"/>
              <a:t> /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2D01656-5A03-471E-965F-A7642032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336" y="2321838"/>
            <a:ext cx="7767807" cy="40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1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5FA95372-54E6-4F44-845A-D2CD38D6F719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310A3EA-5792-4E3B-BB7E-07FE521A887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09FCAD-5C0A-4E5F-B747-A9B6DF591D6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PRIPOROČENE SPLETNE STRANI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435B62-EFE5-4C21-8C45-FF7A71A80F00}"/>
              </a:ext>
            </a:extLst>
          </p:cNvPr>
          <p:cNvSpPr txBox="1">
            <a:spLocks/>
          </p:cNvSpPr>
          <p:nvPr/>
        </p:nvSpPr>
        <p:spPr>
          <a:xfrm>
            <a:off x="664989" y="1220918"/>
            <a:ext cx="1025241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A84CFEB-C4F5-40B9-A3F4-F356335EAF93}"/>
              </a:ext>
            </a:extLst>
          </p:cNvPr>
          <p:cNvSpPr/>
          <p:nvPr/>
        </p:nvSpPr>
        <p:spPr>
          <a:xfrm>
            <a:off x="1274593" y="1790380"/>
            <a:ext cx="5442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WORK SHEETS FUN: </a:t>
            </a:r>
            <a:r>
              <a:rPr lang="sl-SI" dirty="0">
                <a:hlinkClick r:id="rId2"/>
              </a:rPr>
              <a:t>http://www.worksheetfun.com</a:t>
            </a:r>
            <a:r>
              <a:rPr lang="sl-SI" dirty="0"/>
              <a:t> /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1F05FB0-62B3-43FF-BD9D-B09801AA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532" y="2359842"/>
            <a:ext cx="7445828" cy="39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0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5FA95372-54E6-4F44-845A-D2CD38D6F719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310A3EA-5792-4E3B-BB7E-07FE521A887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09FCAD-5C0A-4E5F-B747-A9B6DF591D6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PRIPOROČENE SPLETNE STRANI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435B62-EFE5-4C21-8C45-FF7A71A80F00}"/>
              </a:ext>
            </a:extLst>
          </p:cNvPr>
          <p:cNvSpPr txBox="1">
            <a:spLocks/>
          </p:cNvSpPr>
          <p:nvPr/>
        </p:nvSpPr>
        <p:spPr>
          <a:xfrm>
            <a:off x="664989" y="1220918"/>
            <a:ext cx="1025241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A84CFEB-C4F5-40B9-A3F4-F356335EAF93}"/>
              </a:ext>
            </a:extLst>
          </p:cNvPr>
          <p:cNvSpPr/>
          <p:nvPr/>
        </p:nvSpPr>
        <p:spPr>
          <a:xfrm>
            <a:off x="1274593" y="1790380"/>
            <a:ext cx="462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ANGLIOMANIACY: </a:t>
            </a:r>
            <a:r>
              <a:rPr lang="sl-SI" dirty="0">
                <a:hlinkClick r:id="rId2"/>
              </a:rPr>
              <a:t>https://anglomaniacy.pl</a:t>
            </a:r>
            <a:r>
              <a:rPr lang="sl-SI" dirty="0"/>
              <a:t>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796BB35-95D8-499D-98DB-6B4C452B5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171" y="2359842"/>
            <a:ext cx="8006550" cy="416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17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5FA95372-54E6-4F44-845A-D2CD38D6F719}"/>
              </a:ext>
            </a:extLst>
          </p:cNvPr>
          <p:cNvSpPr/>
          <p:nvPr/>
        </p:nvSpPr>
        <p:spPr>
          <a:xfrm>
            <a:off x="0" y="0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b="1"/>
              <a:t>ONE</a:t>
            </a:r>
            <a:endParaRPr lang="sl-SI" b="1" dirty="0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310A3EA-5792-4E3B-BB7E-07FE521A8873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909FCAD-5C0A-4E5F-B747-A9B6DF591D6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PRIPOROČENE SPLETNE STRANI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435B62-EFE5-4C21-8C45-FF7A71A80F00}"/>
              </a:ext>
            </a:extLst>
          </p:cNvPr>
          <p:cNvSpPr txBox="1">
            <a:spLocks/>
          </p:cNvSpPr>
          <p:nvPr/>
        </p:nvSpPr>
        <p:spPr>
          <a:xfrm>
            <a:off x="664989" y="1220918"/>
            <a:ext cx="10252418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3200" dirty="0">
              <a:solidFill>
                <a:schemeClr val="tx1"/>
              </a:solidFill>
            </a:endParaRP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CA84CFEB-C4F5-40B9-A3F4-F356335EAF93}"/>
              </a:ext>
            </a:extLst>
          </p:cNvPr>
          <p:cNvSpPr/>
          <p:nvPr/>
        </p:nvSpPr>
        <p:spPr>
          <a:xfrm>
            <a:off x="1274593" y="1790380"/>
            <a:ext cx="7571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TEACH ENGLISH STEP BY STEP: </a:t>
            </a:r>
            <a:r>
              <a:rPr lang="sl-SI" dirty="0">
                <a:hlinkClick r:id="rId2"/>
              </a:rPr>
              <a:t>http://www.teachenglishstepbystep.com/</a:t>
            </a:r>
            <a:r>
              <a:rPr lang="sl-SI" dirty="0"/>
              <a:t>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D93878A2-B401-42C2-86AA-B87829D91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593" y="2159712"/>
            <a:ext cx="7905023" cy="41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18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Related image">
            <a:extLst>
              <a:ext uri="{FF2B5EF4-FFF2-40B4-BE49-F238E27FC236}">
                <a16:creationId xmlns:a16="http://schemas.microsoft.com/office/drawing/2014/main" id="{5E1710F6-EA91-4C60-B238-1205A821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98" y="421689"/>
            <a:ext cx="1647566" cy="16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FA623B3-D599-4CC9-8402-7542358B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BA03461A-26FA-496D-B292-72A60B7AFF2B}"/>
              </a:ext>
            </a:extLst>
          </p:cNvPr>
          <p:cNvCxnSpPr>
            <a:cxnSpLocks/>
          </p:cNvCxnSpPr>
          <p:nvPr/>
        </p:nvCxnSpPr>
        <p:spPr>
          <a:xfrm flipH="1">
            <a:off x="2966282" y="3485540"/>
            <a:ext cx="1812212" cy="132352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05975F61-2DD2-42D4-BB0E-AA41F4ABC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740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letter clipart">
            <a:extLst>
              <a:ext uri="{FF2B5EF4-FFF2-40B4-BE49-F238E27FC236}">
                <a16:creationId xmlns:a16="http://schemas.microsoft.com/office/drawing/2014/main" id="{FD33E372-C09D-4877-A066-5B9A21DC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10" y="3488725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letter clipart">
            <a:extLst>
              <a:ext uri="{FF2B5EF4-FFF2-40B4-BE49-F238E27FC236}">
                <a16:creationId xmlns:a16="http://schemas.microsoft.com/office/drawing/2014/main" id="{33521D14-E508-4760-96E1-BF2F2E12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17" y="3140910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letter clipart">
            <a:extLst>
              <a:ext uri="{FF2B5EF4-FFF2-40B4-BE49-F238E27FC236}">
                <a16:creationId xmlns:a16="http://schemas.microsoft.com/office/drawing/2014/main" id="{B69BC192-F326-429B-9621-79D0562F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21" y="455352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letter clipart">
            <a:extLst>
              <a:ext uri="{FF2B5EF4-FFF2-40B4-BE49-F238E27FC236}">
                <a16:creationId xmlns:a16="http://schemas.microsoft.com/office/drawing/2014/main" id="{05C88E1B-A422-4804-9DDE-0074934C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07" y="5954094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letter clipart">
            <a:extLst>
              <a:ext uri="{FF2B5EF4-FFF2-40B4-BE49-F238E27FC236}">
                <a16:creationId xmlns:a16="http://schemas.microsoft.com/office/drawing/2014/main" id="{871904A4-F85E-4BAA-AD1C-596CC653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571073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finish clipart">
            <a:extLst>
              <a:ext uri="{FF2B5EF4-FFF2-40B4-BE49-F238E27FC236}">
                <a16:creationId xmlns:a16="http://schemas.microsoft.com/office/drawing/2014/main" id="{727EA6C9-F0CE-48F6-90DF-DEED224C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03" y="5199593"/>
            <a:ext cx="1608753" cy="160875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letter clipart">
            <a:extLst>
              <a:ext uri="{FF2B5EF4-FFF2-40B4-BE49-F238E27FC236}">
                <a16:creationId xmlns:a16="http://schemas.microsoft.com/office/drawing/2014/main" id="{507EAAE5-255C-49A8-97EC-E0671870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63" y="12563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id="{9EBD0034-4895-4134-B76A-497DFC6770DC}"/>
              </a:ext>
            </a:extLst>
          </p:cNvPr>
          <p:cNvCxnSpPr>
            <a:cxnSpLocks/>
          </p:cNvCxnSpPr>
          <p:nvPr/>
        </p:nvCxnSpPr>
        <p:spPr>
          <a:xfrm>
            <a:off x="3259484" y="1085167"/>
            <a:ext cx="1148479" cy="31270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057EEDC4-F439-42A9-80B3-71975AE60FC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149026" y="829628"/>
            <a:ext cx="1533068" cy="52594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A119B503-9261-408C-AE46-6D76FF6DE454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423157" y="829628"/>
            <a:ext cx="1786198" cy="937839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4D61B64A-8838-4FB8-8BA4-70799A83003B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8022173" y="2023006"/>
            <a:ext cx="1601342" cy="172125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>
            <a:extLst>
              <a:ext uri="{FF2B5EF4-FFF2-40B4-BE49-F238E27FC236}">
                <a16:creationId xmlns:a16="http://schemas.microsoft.com/office/drawing/2014/main" id="{FA897A4C-BD06-46C5-8D4F-690C8F07B003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5370080" y="3396449"/>
            <a:ext cx="1865196" cy="27850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ovezovalnik 18">
            <a:extLst>
              <a:ext uri="{FF2B5EF4-FFF2-40B4-BE49-F238E27FC236}">
                <a16:creationId xmlns:a16="http://schemas.microsoft.com/office/drawing/2014/main" id="{84CEBC3C-B19E-40D3-ACAD-5F90E514667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889621" y="5067793"/>
            <a:ext cx="1405886" cy="114184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ovezovalnik 19">
            <a:extLst>
              <a:ext uri="{FF2B5EF4-FFF2-40B4-BE49-F238E27FC236}">
                <a16:creationId xmlns:a16="http://schemas.microsoft.com/office/drawing/2014/main" id="{7B568161-3211-4462-AE92-2C5B14E2C8C5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5036570" y="5826612"/>
            <a:ext cx="1645524" cy="38302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A3F07E3D-7155-4983-A226-843AF4DEDEBA}"/>
              </a:ext>
            </a:extLst>
          </p:cNvPr>
          <p:cNvCxnSpPr>
            <a:cxnSpLocks/>
          </p:cNvCxnSpPr>
          <p:nvPr/>
        </p:nvCxnSpPr>
        <p:spPr>
          <a:xfrm flipV="1">
            <a:off x="8971176" y="6827072"/>
            <a:ext cx="1263627" cy="18724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Image result for letter clipart">
            <a:extLst>
              <a:ext uri="{FF2B5EF4-FFF2-40B4-BE49-F238E27FC236}">
                <a16:creationId xmlns:a16="http://schemas.microsoft.com/office/drawing/2014/main" id="{16B7C070-D00E-49F7-9687-C8F2F062A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55" y="1511928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57CAE5A6-4743-4B86-B1C9-A28B80D17F25}"/>
              </a:ext>
            </a:extLst>
          </p:cNvPr>
          <p:cNvSpPr txBox="1">
            <a:spLocks/>
          </p:cNvSpPr>
          <p:nvPr/>
        </p:nvSpPr>
        <p:spPr>
          <a:xfrm>
            <a:off x="4030108" y="6582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29A4668-0A48-4978-92A8-21D7DAA57521}"/>
              </a:ext>
            </a:extLst>
          </p:cNvPr>
          <p:cNvSpPr txBox="1">
            <a:spLocks/>
          </p:cNvSpPr>
          <p:nvPr/>
        </p:nvSpPr>
        <p:spPr>
          <a:xfrm>
            <a:off x="6352174" y="9982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EE5D1EE-5CFB-452E-8E98-1070EC0A6A81}"/>
              </a:ext>
            </a:extLst>
          </p:cNvPr>
          <p:cNvSpPr txBox="1">
            <a:spLocks/>
          </p:cNvSpPr>
          <p:nvPr/>
        </p:nvSpPr>
        <p:spPr>
          <a:xfrm>
            <a:off x="8831500" y="941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372EB42-30E3-4B4B-9A34-7A172186BA89}"/>
              </a:ext>
            </a:extLst>
          </p:cNvPr>
          <p:cNvSpPr txBox="1">
            <a:spLocks/>
          </p:cNvSpPr>
          <p:nvPr/>
        </p:nvSpPr>
        <p:spPr>
          <a:xfrm>
            <a:off x="6927222" y="28969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F341FE2E-7CE3-4B96-B853-CC4EC0FF782F}"/>
              </a:ext>
            </a:extLst>
          </p:cNvPr>
          <p:cNvSpPr txBox="1">
            <a:spLocks/>
          </p:cNvSpPr>
          <p:nvPr/>
        </p:nvSpPr>
        <p:spPr>
          <a:xfrm>
            <a:off x="4275129" y="2530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C806E32E-34F8-4CA5-A987-9D3F4ECBCC8C}"/>
              </a:ext>
            </a:extLst>
          </p:cNvPr>
          <p:cNvSpPr txBox="1">
            <a:spLocks/>
          </p:cNvSpPr>
          <p:nvPr/>
        </p:nvSpPr>
        <p:spPr>
          <a:xfrm>
            <a:off x="3941619" y="53675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7</a:t>
            </a:r>
            <a:endParaRPr lang="sl-SI" sz="4400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5D4CD7EE-517E-40E7-8B11-66E7A46F1D34}"/>
              </a:ext>
            </a:extLst>
          </p:cNvPr>
          <p:cNvSpPr txBox="1">
            <a:spLocks/>
          </p:cNvSpPr>
          <p:nvPr/>
        </p:nvSpPr>
        <p:spPr>
          <a:xfrm>
            <a:off x="6302678" y="498424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8</a:t>
            </a:r>
            <a:endParaRPr lang="sl-SI" sz="4400" dirty="0"/>
          </a:p>
        </p:txBody>
      </p:sp>
      <p:sp>
        <p:nvSpPr>
          <p:cNvPr id="33" name="Pravokotnik 32">
            <a:extLst>
              <a:ext uri="{FF2B5EF4-FFF2-40B4-BE49-F238E27FC236}">
                <a16:creationId xmlns:a16="http://schemas.microsoft.com/office/drawing/2014/main" id="{BA1CF79A-BECB-4991-80FF-C39B27BD0AA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4" name="Picture 6" descr="Image result for letter clipart">
            <a:extLst>
              <a:ext uri="{FF2B5EF4-FFF2-40B4-BE49-F238E27FC236}">
                <a16:creationId xmlns:a16="http://schemas.microsoft.com/office/drawing/2014/main" id="{D56FE2D0-52E4-41EF-B6DD-87895DE03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63" y="1246417"/>
            <a:ext cx="741063" cy="51315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letter clipart">
            <a:extLst>
              <a:ext uri="{FF2B5EF4-FFF2-40B4-BE49-F238E27FC236}">
                <a16:creationId xmlns:a16="http://schemas.microsoft.com/office/drawing/2014/main" id="{EFE17CA1-01F7-49EB-B951-894F8DDF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64872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letter clipart">
            <a:extLst>
              <a:ext uri="{FF2B5EF4-FFF2-40B4-BE49-F238E27FC236}">
                <a16:creationId xmlns:a16="http://schemas.microsoft.com/office/drawing/2014/main" id="{0F17ABAE-A40E-48D3-8B2C-8F65294A1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55" y="1516999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letter clipart">
            <a:extLst>
              <a:ext uri="{FF2B5EF4-FFF2-40B4-BE49-F238E27FC236}">
                <a16:creationId xmlns:a16="http://schemas.microsoft.com/office/drawing/2014/main" id="{B592E10D-186B-443A-AE2F-830A4FBC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09" y="3501925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ezultat iskanja slik za tick clipart">
            <a:extLst>
              <a:ext uri="{FF2B5EF4-FFF2-40B4-BE49-F238E27FC236}">
                <a16:creationId xmlns:a16="http://schemas.microsoft.com/office/drawing/2014/main" id="{D1DBC97B-5854-44E0-8184-7F3440EE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22" y="152445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ubtitle 2">
            <a:extLst>
              <a:ext uri="{FF2B5EF4-FFF2-40B4-BE49-F238E27FC236}">
                <a16:creationId xmlns:a16="http://schemas.microsoft.com/office/drawing/2014/main" id="{89D80B3D-2B85-4645-94E3-5D170C34F955}"/>
              </a:ext>
            </a:extLst>
          </p:cNvPr>
          <p:cNvSpPr txBox="1">
            <a:spLocks/>
          </p:cNvSpPr>
          <p:nvPr/>
        </p:nvSpPr>
        <p:spPr>
          <a:xfrm>
            <a:off x="3385578" y="2079227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0" name="Picture 4" descr="Rezultat iskanja slik za tick clipart">
            <a:extLst>
              <a:ext uri="{FF2B5EF4-FFF2-40B4-BE49-F238E27FC236}">
                <a16:creationId xmlns:a16="http://schemas.microsoft.com/office/drawing/2014/main" id="{B88F1864-CAA4-4975-90C4-636D6C5F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21" y="74818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ubtitle 2">
            <a:extLst>
              <a:ext uri="{FF2B5EF4-FFF2-40B4-BE49-F238E27FC236}">
                <a16:creationId xmlns:a16="http://schemas.microsoft.com/office/drawing/2014/main" id="{1EC77F65-A046-412E-B5AB-538253D5BC2E}"/>
              </a:ext>
            </a:extLst>
          </p:cNvPr>
          <p:cNvSpPr txBox="1">
            <a:spLocks/>
          </p:cNvSpPr>
          <p:nvPr/>
        </p:nvSpPr>
        <p:spPr>
          <a:xfrm>
            <a:off x="5764733" y="178592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NUMBERS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42" name="Picture 4" descr="Rezultat iskanja slik za tick clipart">
            <a:extLst>
              <a:ext uri="{FF2B5EF4-FFF2-40B4-BE49-F238E27FC236}">
                <a16:creationId xmlns:a16="http://schemas.microsoft.com/office/drawing/2014/main" id="{E114113B-B7D6-4E9E-8F74-C1D838A6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42" y="1608092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ubtitle 2">
            <a:extLst>
              <a:ext uri="{FF2B5EF4-FFF2-40B4-BE49-F238E27FC236}">
                <a16:creationId xmlns:a16="http://schemas.microsoft.com/office/drawing/2014/main" id="{E01A0093-B2FD-47B6-B481-8C8CBA3EDB78}"/>
              </a:ext>
            </a:extLst>
          </p:cNvPr>
          <p:cNvSpPr txBox="1">
            <a:spLocks/>
          </p:cNvSpPr>
          <p:nvPr/>
        </p:nvSpPr>
        <p:spPr>
          <a:xfrm>
            <a:off x="8943693" y="2183151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COLOURS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44" name="Picture 4" descr="Rezultat iskanja slik za tick clipart">
            <a:extLst>
              <a:ext uri="{FF2B5EF4-FFF2-40B4-BE49-F238E27FC236}">
                <a16:creationId xmlns:a16="http://schemas.microsoft.com/office/drawing/2014/main" id="{850F3B40-C576-4832-ADD5-93637B06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63" y="3687884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ubtitle 2">
            <a:extLst>
              <a:ext uri="{FF2B5EF4-FFF2-40B4-BE49-F238E27FC236}">
                <a16:creationId xmlns:a16="http://schemas.microsoft.com/office/drawing/2014/main" id="{0C6AD1E2-6E47-4498-AB4F-AF94227CCC7A}"/>
              </a:ext>
            </a:extLst>
          </p:cNvPr>
          <p:cNvSpPr txBox="1">
            <a:spLocks/>
          </p:cNvSpPr>
          <p:nvPr/>
        </p:nvSpPr>
        <p:spPr>
          <a:xfrm>
            <a:off x="6235819" y="4252056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SEASONS</a:t>
            </a:r>
            <a:endParaRPr lang="sl-SI" sz="8800" dirty="0">
              <a:solidFill>
                <a:srgbClr val="FF0000"/>
              </a:solidFill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0207407E-9F98-4B1A-84A1-EB6D074DE839}"/>
              </a:ext>
            </a:extLst>
          </p:cNvPr>
          <p:cNvSpPr txBox="1">
            <a:spLocks/>
          </p:cNvSpPr>
          <p:nvPr/>
        </p:nvSpPr>
        <p:spPr>
          <a:xfrm>
            <a:off x="2036405" y="378829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6</a:t>
            </a:r>
            <a:endParaRPr lang="sl-SI" sz="4400" dirty="0"/>
          </a:p>
        </p:txBody>
      </p:sp>
      <p:pic>
        <p:nvPicPr>
          <p:cNvPr id="47" name="Picture 6" descr="Image result for letter clipart">
            <a:extLst>
              <a:ext uri="{FF2B5EF4-FFF2-40B4-BE49-F238E27FC236}">
                <a16:creationId xmlns:a16="http://schemas.microsoft.com/office/drawing/2014/main" id="{24507426-37EB-4581-AC96-16A759C8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16" y="3148430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Rezultat iskanja slik za tick clipart">
            <a:extLst>
              <a:ext uri="{FF2B5EF4-FFF2-40B4-BE49-F238E27FC236}">
                <a16:creationId xmlns:a16="http://schemas.microsoft.com/office/drawing/2014/main" id="{ADA862D7-EA45-401A-BA28-D2607482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70" y="333438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ubtitle 2">
            <a:extLst>
              <a:ext uri="{FF2B5EF4-FFF2-40B4-BE49-F238E27FC236}">
                <a16:creationId xmlns:a16="http://schemas.microsoft.com/office/drawing/2014/main" id="{87F2AD43-F72E-41CF-AD90-55D0A584F618}"/>
              </a:ext>
            </a:extLst>
          </p:cNvPr>
          <p:cNvSpPr txBox="1">
            <a:spLocks/>
          </p:cNvSpPr>
          <p:nvPr/>
        </p:nvSpPr>
        <p:spPr>
          <a:xfrm>
            <a:off x="3583726" y="3898561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ANIMALS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50" name="Picture 6" descr="Image result for letter clipart">
            <a:extLst>
              <a:ext uri="{FF2B5EF4-FFF2-40B4-BE49-F238E27FC236}">
                <a16:creationId xmlns:a16="http://schemas.microsoft.com/office/drawing/2014/main" id="{C2A86DB8-FC84-4936-8560-35A83287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333" y="634505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A1338875-D27C-4250-9AF8-AC33CACCC59B}"/>
              </a:ext>
            </a:extLst>
          </p:cNvPr>
          <p:cNvSpPr txBox="1">
            <a:spLocks/>
          </p:cNvSpPr>
          <p:nvPr/>
        </p:nvSpPr>
        <p:spPr>
          <a:xfrm>
            <a:off x="7866917" y="575822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9</a:t>
            </a:r>
            <a:endParaRPr lang="sl-SI" sz="4400" dirty="0"/>
          </a:p>
        </p:txBody>
      </p:sp>
      <p:cxnSp>
        <p:nvCxnSpPr>
          <p:cNvPr id="52" name="Raven povezovalnik 51">
            <a:extLst>
              <a:ext uri="{FF2B5EF4-FFF2-40B4-BE49-F238E27FC236}">
                <a16:creationId xmlns:a16="http://schemas.microsoft.com/office/drawing/2014/main" id="{9C086669-F8EA-41AB-8917-B9368E1E86D8}"/>
              </a:ext>
            </a:extLst>
          </p:cNvPr>
          <p:cNvCxnSpPr>
            <a:cxnSpLocks/>
          </p:cNvCxnSpPr>
          <p:nvPr/>
        </p:nvCxnSpPr>
        <p:spPr>
          <a:xfrm flipH="1" flipV="1">
            <a:off x="7380782" y="5844984"/>
            <a:ext cx="840022" cy="53069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6" descr="Image result for letter clipart">
            <a:extLst>
              <a:ext uri="{FF2B5EF4-FFF2-40B4-BE49-F238E27FC236}">
                <a16:creationId xmlns:a16="http://schemas.microsoft.com/office/drawing/2014/main" id="{789085FB-699E-4167-90E6-C0DFC6AE3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10" y="4562265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Rezultat iskanja slik za tick clipart">
            <a:extLst>
              <a:ext uri="{FF2B5EF4-FFF2-40B4-BE49-F238E27FC236}">
                <a16:creationId xmlns:a16="http://schemas.microsoft.com/office/drawing/2014/main" id="{EDDD448E-9632-4CAA-B35D-76376FF19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64" y="4748224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Subtitle 2">
            <a:extLst>
              <a:ext uri="{FF2B5EF4-FFF2-40B4-BE49-F238E27FC236}">
                <a16:creationId xmlns:a16="http://schemas.microsoft.com/office/drawing/2014/main" id="{4A705A9E-21C6-48B0-8BF6-0350EA7FFCCA}"/>
              </a:ext>
            </a:extLst>
          </p:cNvPr>
          <p:cNvSpPr txBox="1">
            <a:spLocks/>
          </p:cNvSpPr>
          <p:nvPr/>
        </p:nvSpPr>
        <p:spPr>
          <a:xfrm>
            <a:off x="736685" y="5270082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FAMILY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56" name="Picture 6" descr="Image result for letter clipart">
            <a:extLst>
              <a:ext uri="{FF2B5EF4-FFF2-40B4-BE49-F238E27FC236}">
                <a16:creationId xmlns:a16="http://schemas.microsoft.com/office/drawing/2014/main" id="{FEFCC35A-4BF7-4BC5-93FE-3E62B3E07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07" y="5959673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Rezultat iskanja slik za tick clipart">
            <a:extLst>
              <a:ext uri="{FF2B5EF4-FFF2-40B4-BE49-F238E27FC236}">
                <a16:creationId xmlns:a16="http://schemas.microsoft.com/office/drawing/2014/main" id="{3473257C-F3C7-4F61-A179-065EA65D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61" y="6145632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Subtitle 2">
            <a:extLst>
              <a:ext uri="{FF2B5EF4-FFF2-40B4-BE49-F238E27FC236}">
                <a16:creationId xmlns:a16="http://schemas.microsoft.com/office/drawing/2014/main" id="{5DBB91E6-A4F9-41BA-8632-941FBD703930}"/>
              </a:ext>
            </a:extLst>
          </p:cNvPr>
          <p:cNvSpPr txBox="1">
            <a:spLocks/>
          </p:cNvSpPr>
          <p:nvPr/>
        </p:nvSpPr>
        <p:spPr>
          <a:xfrm>
            <a:off x="2150393" y="6404411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FOOD </a:t>
            </a:r>
            <a:r>
              <a:rPr lang="sl-SI" sz="1600" b="1" dirty="0" err="1">
                <a:solidFill>
                  <a:srgbClr val="FF0000"/>
                </a:solidFill>
              </a:rPr>
              <a:t>and</a:t>
            </a:r>
            <a:r>
              <a:rPr lang="sl-SI" sz="1600" b="1" dirty="0">
                <a:solidFill>
                  <a:srgbClr val="FF0000"/>
                </a:solidFill>
              </a:rPr>
              <a:t> DRINKS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59" name="Picture 6" descr="Image result for letter clipart">
            <a:extLst>
              <a:ext uri="{FF2B5EF4-FFF2-40B4-BE49-F238E27FC236}">
                <a16:creationId xmlns:a16="http://schemas.microsoft.com/office/drawing/2014/main" id="{FCF33DF8-3407-43C5-A5C8-EB0AE248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32" y="5576815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Rezultat iskanja slik za tick clipart">
            <a:extLst>
              <a:ext uri="{FF2B5EF4-FFF2-40B4-BE49-F238E27FC236}">
                <a16:creationId xmlns:a16="http://schemas.microsoft.com/office/drawing/2014/main" id="{E7230FD7-F947-4027-BE27-2407BA12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386" y="5762774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ubtitle 2">
            <a:extLst>
              <a:ext uri="{FF2B5EF4-FFF2-40B4-BE49-F238E27FC236}">
                <a16:creationId xmlns:a16="http://schemas.microsoft.com/office/drawing/2014/main" id="{E285CBE4-C47F-474B-94BF-B83FF033A77E}"/>
              </a:ext>
            </a:extLst>
          </p:cNvPr>
          <p:cNvSpPr txBox="1">
            <a:spLocks/>
          </p:cNvSpPr>
          <p:nvPr/>
        </p:nvSpPr>
        <p:spPr>
          <a:xfrm>
            <a:off x="5634442" y="6326946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JOBS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62" name="Picture 6" descr="Image result for letter clipart">
            <a:extLst>
              <a:ext uri="{FF2B5EF4-FFF2-40B4-BE49-F238E27FC236}">
                <a16:creationId xmlns:a16="http://schemas.microsoft.com/office/drawing/2014/main" id="{D2FE5596-1920-49CF-A981-F97CA14F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46" y="6317900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ezultat iskanja slik za tick clipart">
            <a:extLst>
              <a:ext uri="{FF2B5EF4-FFF2-40B4-BE49-F238E27FC236}">
                <a16:creationId xmlns:a16="http://schemas.microsoft.com/office/drawing/2014/main" id="{1187A00C-4EFF-4040-837B-EB4CBA26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16" y="634505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Subtitle 2">
            <a:extLst>
              <a:ext uri="{FF2B5EF4-FFF2-40B4-BE49-F238E27FC236}">
                <a16:creationId xmlns:a16="http://schemas.microsoft.com/office/drawing/2014/main" id="{E6829A5B-208A-4E2C-9481-1856A1E13612}"/>
              </a:ext>
            </a:extLst>
          </p:cNvPr>
          <p:cNvSpPr txBox="1">
            <a:spLocks/>
          </p:cNvSpPr>
          <p:nvPr/>
        </p:nvSpPr>
        <p:spPr>
          <a:xfrm>
            <a:off x="7261388" y="5427535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MONTHS</a:t>
            </a:r>
            <a:endParaRPr lang="sl-SI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5" grpId="0"/>
      <p:bldP spid="49" grpId="0"/>
      <p:bldP spid="55" grpId="0"/>
      <p:bldP spid="58" grpId="0"/>
      <p:bldP spid="61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>
            <a:extLst>
              <a:ext uri="{FF2B5EF4-FFF2-40B4-BE49-F238E27FC236}">
                <a16:creationId xmlns:a16="http://schemas.microsoft.com/office/drawing/2014/main" id="{AD296178-A5EC-4541-AAE9-17C19B3B915D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COLOURS</a:t>
            </a:r>
          </a:p>
        </p:txBody>
      </p:sp>
      <p:sp>
        <p:nvSpPr>
          <p:cNvPr id="2" name="Diagram poteka: povezovalnik zunanje strani 1">
            <a:extLst>
              <a:ext uri="{FF2B5EF4-FFF2-40B4-BE49-F238E27FC236}">
                <a16:creationId xmlns:a16="http://schemas.microsoft.com/office/drawing/2014/main" id="{83DDA86A-23B8-4C68-982C-B3DDC75CF783}"/>
              </a:ext>
            </a:extLst>
          </p:cNvPr>
          <p:cNvSpPr/>
          <p:nvPr/>
        </p:nvSpPr>
        <p:spPr>
          <a:xfrm>
            <a:off x="2158170" y="1990810"/>
            <a:ext cx="407773" cy="3361038"/>
          </a:xfrm>
          <a:prstGeom prst="flowChartOffpageConnector">
            <a:avLst/>
          </a:prstGeom>
          <a:solidFill>
            <a:srgbClr val="CC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iagram poteka: povezovalnik zunanje strani 15">
            <a:extLst>
              <a:ext uri="{FF2B5EF4-FFF2-40B4-BE49-F238E27FC236}">
                <a16:creationId xmlns:a16="http://schemas.microsoft.com/office/drawing/2014/main" id="{A9315E55-631D-4178-911C-0AECD3C7F179}"/>
              </a:ext>
            </a:extLst>
          </p:cNvPr>
          <p:cNvSpPr/>
          <p:nvPr/>
        </p:nvSpPr>
        <p:spPr>
          <a:xfrm>
            <a:off x="6747801" y="1940010"/>
            <a:ext cx="407773" cy="3361038"/>
          </a:xfrm>
          <a:prstGeom prst="flowChartOffpageConnector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Diagram poteka: povezovalnik zunanje strani 17">
            <a:extLst>
              <a:ext uri="{FF2B5EF4-FFF2-40B4-BE49-F238E27FC236}">
                <a16:creationId xmlns:a16="http://schemas.microsoft.com/office/drawing/2014/main" id="{3C350657-CCE0-4B69-9CA2-690AD1A7C758}"/>
              </a:ext>
            </a:extLst>
          </p:cNvPr>
          <p:cNvSpPr/>
          <p:nvPr/>
        </p:nvSpPr>
        <p:spPr>
          <a:xfrm>
            <a:off x="5803274" y="1990810"/>
            <a:ext cx="407773" cy="3361038"/>
          </a:xfrm>
          <a:prstGeom prst="flowChartOffpage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ovezovalnik zunanje strani 18">
            <a:extLst>
              <a:ext uri="{FF2B5EF4-FFF2-40B4-BE49-F238E27FC236}">
                <a16:creationId xmlns:a16="http://schemas.microsoft.com/office/drawing/2014/main" id="{2890FA77-2367-4D73-8BE5-C8C9FB77ABD2}"/>
              </a:ext>
            </a:extLst>
          </p:cNvPr>
          <p:cNvSpPr/>
          <p:nvPr/>
        </p:nvSpPr>
        <p:spPr>
          <a:xfrm>
            <a:off x="8770435" y="1940010"/>
            <a:ext cx="407773" cy="3361038"/>
          </a:xfrm>
          <a:prstGeom prst="flowChartOffpageConnector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Diagram poteka: povezovalnik zunanje strani 19">
            <a:extLst>
              <a:ext uri="{FF2B5EF4-FFF2-40B4-BE49-F238E27FC236}">
                <a16:creationId xmlns:a16="http://schemas.microsoft.com/office/drawing/2014/main" id="{708345B4-985D-42A6-8F0F-94180C5A51A3}"/>
              </a:ext>
            </a:extLst>
          </p:cNvPr>
          <p:cNvSpPr/>
          <p:nvPr/>
        </p:nvSpPr>
        <p:spPr>
          <a:xfrm>
            <a:off x="3122222" y="1990810"/>
            <a:ext cx="407773" cy="3361038"/>
          </a:xfrm>
          <a:prstGeom prst="flowChartOffpageConnector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Diagram poteka: povezovalnik zunanje strani 20">
            <a:extLst>
              <a:ext uri="{FF2B5EF4-FFF2-40B4-BE49-F238E27FC236}">
                <a16:creationId xmlns:a16="http://schemas.microsoft.com/office/drawing/2014/main" id="{CB641B9E-F8FF-4873-97AA-42E297480A72}"/>
              </a:ext>
            </a:extLst>
          </p:cNvPr>
          <p:cNvSpPr/>
          <p:nvPr/>
        </p:nvSpPr>
        <p:spPr>
          <a:xfrm>
            <a:off x="4821163" y="1990810"/>
            <a:ext cx="407773" cy="3361038"/>
          </a:xfrm>
          <a:prstGeom prst="flowChartOffpageConnector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Diagram poteka: povezovalnik zunanje strani 22">
            <a:extLst>
              <a:ext uri="{FF2B5EF4-FFF2-40B4-BE49-F238E27FC236}">
                <a16:creationId xmlns:a16="http://schemas.microsoft.com/office/drawing/2014/main" id="{BFF56D8D-83FE-44A9-99C3-D00478E925D9}"/>
              </a:ext>
            </a:extLst>
          </p:cNvPr>
          <p:cNvSpPr/>
          <p:nvPr/>
        </p:nvSpPr>
        <p:spPr>
          <a:xfrm>
            <a:off x="7733786" y="1990810"/>
            <a:ext cx="407773" cy="3361038"/>
          </a:xfrm>
          <a:prstGeom prst="flowChartOffpage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iagram poteka: povezovalnik zunanje strani 13">
            <a:extLst>
              <a:ext uri="{FF2B5EF4-FFF2-40B4-BE49-F238E27FC236}">
                <a16:creationId xmlns:a16="http://schemas.microsoft.com/office/drawing/2014/main" id="{38EB8349-0A2A-4928-B9A9-5BDDB5DC1569}"/>
              </a:ext>
            </a:extLst>
          </p:cNvPr>
          <p:cNvSpPr/>
          <p:nvPr/>
        </p:nvSpPr>
        <p:spPr>
          <a:xfrm>
            <a:off x="3929652" y="1990810"/>
            <a:ext cx="407773" cy="3361038"/>
          </a:xfrm>
          <a:prstGeom prst="flowChartOffpageConnector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F4AD812-DF7E-4ED3-BD67-FBB7298BB9E9}"/>
              </a:ext>
            </a:extLst>
          </p:cNvPr>
          <p:cNvSpPr txBox="1">
            <a:spLocks/>
          </p:cNvSpPr>
          <p:nvPr/>
        </p:nvSpPr>
        <p:spPr>
          <a:xfrm>
            <a:off x="9192722" y="331402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FA9D36"/>
                </a:solidFill>
              </a:rPr>
              <a:t>ORANGE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13CF956-9897-4A6B-AF7A-A38A53DC238C}"/>
              </a:ext>
            </a:extLst>
          </p:cNvPr>
          <p:cNvSpPr txBox="1">
            <a:spLocks/>
          </p:cNvSpPr>
          <p:nvPr/>
        </p:nvSpPr>
        <p:spPr>
          <a:xfrm>
            <a:off x="9192722" y="377431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018BD3"/>
                </a:solidFill>
              </a:rPr>
              <a:t>BLUE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A23A0A4-C117-42B6-A13C-3CBB4B3A157E}"/>
              </a:ext>
            </a:extLst>
          </p:cNvPr>
          <p:cNvSpPr txBox="1">
            <a:spLocks/>
          </p:cNvSpPr>
          <p:nvPr/>
        </p:nvSpPr>
        <p:spPr>
          <a:xfrm>
            <a:off x="9207236" y="423459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rgbClr val="767676"/>
                </a:solidFill>
              </a:rPr>
              <a:t>GREY</a:t>
            </a:r>
          </a:p>
        </p:txBody>
      </p:sp>
    </p:spTree>
    <p:extLst>
      <p:ext uri="{BB962C8B-B14F-4D97-AF65-F5344CB8AC3E}">
        <p14:creationId xmlns:p14="http://schemas.microsoft.com/office/powerpoint/2010/main" val="33439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24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 result for finish clipart">
            <a:extLst>
              <a:ext uri="{FF2B5EF4-FFF2-40B4-BE49-F238E27FC236}">
                <a16:creationId xmlns:a16="http://schemas.microsoft.com/office/drawing/2014/main" id="{2DBEC6AD-9E1B-43D5-A0D2-209332B2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22" y="1689768"/>
            <a:ext cx="4325156" cy="516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ittle Boy Clip Art">
            <a:extLst>
              <a:ext uri="{FF2B5EF4-FFF2-40B4-BE49-F238E27FC236}">
                <a16:creationId xmlns:a16="http://schemas.microsoft.com/office/drawing/2014/main" id="{CCF5E023-6835-4322-A3E3-E53F2620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2084614"/>
            <a:ext cx="3590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id="{D08B4A43-F63A-4D23-AE71-8F0DD912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3629" y="2214297"/>
            <a:ext cx="2451099" cy="46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BFF2BFC-CCF4-4667-99D7-10E65DF32EF6}"/>
              </a:ext>
            </a:extLst>
          </p:cNvPr>
          <p:cNvSpPr txBox="1">
            <a:spLocks/>
          </p:cNvSpPr>
          <p:nvPr/>
        </p:nvSpPr>
        <p:spPr>
          <a:xfrm>
            <a:off x="1634780" y="1468891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rgbClr val="78458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WELL DONE!</a:t>
            </a:r>
          </a:p>
        </p:txBody>
      </p:sp>
      <p:pic>
        <p:nvPicPr>
          <p:cNvPr id="8" name="Picture 6" descr="Rezultat iskanja slik za CONFETTI GIF">
            <a:extLst>
              <a:ext uri="{FF2B5EF4-FFF2-40B4-BE49-F238E27FC236}">
                <a16:creationId xmlns:a16="http://schemas.microsoft.com/office/drawing/2014/main" id="{3111ECAC-CD20-4EEB-B00F-C670D2944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85" y="-642788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zultat iskanja slik za CONFETTI GIF">
            <a:extLst>
              <a:ext uri="{FF2B5EF4-FFF2-40B4-BE49-F238E27FC236}">
                <a16:creationId xmlns:a16="http://schemas.microsoft.com/office/drawing/2014/main" id="{AC00996B-0AD7-4202-B5A7-17BFE1036A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21" y="1558327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zultat iskanja slik za CONFETTI GIF">
            <a:extLst>
              <a:ext uri="{FF2B5EF4-FFF2-40B4-BE49-F238E27FC236}">
                <a16:creationId xmlns:a16="http://schemas.microsoft.com/office/drawing/2014/main" id="{A37CBAEC-75B9-4699-A503-EA1793A56E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12" y="-53340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Rezultat iskanja slik za CONFETTI GIF">
            <a:extLst>
              <a:ext uri="{FF2B5EF4-FFF2-40B4-BE49-F238E27FC236}">
                <a16:creationId xmlns:a16="http://schemas.microsoft.com/office/drawing/2014/main" id="{172D305B-59DE-494D-A6B6-61851063FC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23" y="-85107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zultat iskanja slik za CONFETTI GIF">
            <a:extLst>
              <a:ext uri="{FF2B5EF4-FFF2-40B4-BE49-F238E27FC236}">
                <a16:creationId xmlns:a16="http://schemas.microsoft.com/office/drawing/2014/main" id="{12CDC537-9A0E-4E75-AB63-9E822EF092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362" y="2829643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94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dstavnost v spletu 3" title="If You're Happy and You Know It!">
            <a:hlinkClick r:id="" action="ppaction://media"/>
            <a:extLst>
              <a:ext uri="{FF2B5EF4-FFF2-40B4-BE49-F238E27FC236}">
                <a16:creationId xmlns:a16="http://schemas.microsoft.com/office/drawing/2014/main" id="{37D79C36-1D11-46E9-A030-BB33833B61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9257" y="566964"/>
            <a:ext cx="8694057" cy="48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99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C3069FF2-2597-4904-98E1-CA4435F4841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240FC80-01A5-46CF-B3F3-35671D7EE391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64080-F76F-4B89-9D83-E6D7048231E0}"/>
              </a:ext>
            </a:extLst>
          </p:cNvPr>
          <p:cNvSpPr txBox="1">
            <a:spLocks/>
          </p:cNvSpPr>
          <p:nvPr/>
        </p:nvSpPr>
        <p:spPr>
          <a:xfrm>
            <a:off x="3482372" y="92654"/>
            <a:ext cx="63728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COLOURS AND NUMBERS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D41E1FC-2E05-4E21-B7BF-FD4E5133F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625030"/>
              </p:ext>
            </p:extLst>
          </p:nvPr>
        </p:nvGraphicFramePr>
        <p:xfrm>
          <a:off x="7597628" y="1821319"/>
          <a:ext cx="3266094" cy="46902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3047">
                  <a:extLst>
                    <a:ext uri="{9D8B030D-6E8A-4147-A177-3AD203B41FA5}">
                      <a16:colId xmlns:a16="http://schemas.microsoft.com/office/drawing/2014/main" val="816972344"/>
                    </a:ext>
                  </a:extLst>
                </a:gridCol>
                <a:gridCol w="1633047">
                  <a:extLst>
                    <a:ext uri="{9D8B030D-6E8A-4147-A177-3AD203B41FA5}">
                      <a16:colId xmlns:a16="http://schemas.microsoft.com/office/drawing/2014/main" val="968898217"/>
                    </a:ext>
                  </a:extLst>
                </a:gridCol>
              </a:tblGrid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735007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F8C5CE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20291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63262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549112"/>
                  </a:ext>
                </a:extLst>
              </a:tr>
              <a:tr h="718243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78540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143646"/>
                  </a:ext>
                </a:extLst>
              </a:tr>
              <a:tr h="66200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solidFill>
                      <a:srgbClr val="CC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743679"/>
                  </a:ext>
                </a:extLst>
              </a:tr>
            </a:tbl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B21D5AB3-7FBD-4238-AD87-EC4F434A0108}"/>
              </a:ext>
            </a:extLst>
          </p:cNvPr>
          <p:cNvSpPr txBox="1">
            <a:spLocks/>
          </p:cNvSpPr>
          <p:nvPr/>
        </p:nvSpPr>
        <p:spPr>
          <a:xfrm>
            <a:off x="5872811" y="1251857"/>
            <a:ext cx="671572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HOW MANY? </a:t>
            </a:r>
          </a:p>
        </p:txBody>
      </p:sp>
      <p:pic>
        <p:nvPicPr>
          <p:cNvPr id="1026" name="Picture 2" descr="Image result for RED things">
            <a:extLst>
              <a:ext uri="{FF2B5EF4-FFF2-40B4-BE49-F238E27FC236}">
                <a16:creationId xmlns:a16="http://schemas.microsoft.com/office/drawing/2014/main" id="{E097880A-6EB0-407E-942A-B52B6100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0" y="1350598"/>
            <a:ext cx="918103" cy="91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ED things">
            <a:extLst>
              <a:ext uri="{FF2B5EF4-FFF2-40B4-BE49-F238E27FC236}">
                <a16:creationId xmlns:a16="http://schemas.microsoft.com/office/drawing/2014/main" id="{689B9829-EE39-4ACB-9367-778E5A55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44" y="4757721"/>
            <a:ext cx="942558" cy="9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RED things">
            <a:extLst>
              <a:ext uri="{FF2B5EF4-FFF2-40B4-BE49-F238E27FC236}">
                <a16:creationId xmlns:a16="http://schemas.microsoft.com/office/drawing/2014/main" id="{EC8A93BA-D1F3-48E5-8417-40BDF39CE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3" y="5802953"/>
            <a:ext cx="1261986" cy="11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ink things">
            <a:extLst>
              <a:ext uri="{FF2B5EF4-FFF2-40B4-BE49-F238E27FC236}">
                <a16:creationId xmlns:a16="http://schemas.microsoft.com/office/drawing/2014/main" id="{AA0E6E2B-F987-4092-8A5C-2F79C31E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37" y="1402403"/>
            <a:ext cx="1515941" cy="11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ink things">
            <a:extLst>
              <a:ext uri="{FF2B5EF4-FFF2-40B4-BE49-F238E27FC236}">
                <a16:creationId xmlns:a16="http://schemas.microsoft.com/office/drawing/2014/main" id="{3F5AFC6A-2985-4036-A253-FE9B6627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04" y="5888368"/>
            <a:ext cx="865577" cy="8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>
            <a:extLst>
              <a:ext uri="{FF2B5EF4-FFF2-40B4-BE49-F238E27FC236}">
                <a16:creationId xmlns:a16="http://schemas.microsoft.com/office/drawing/2014/main" id="{E98592E7-133E-455D-92F7-4CD417A6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7" y="3948551"/>
            <a:ext cx="801845" cy="8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pink things">
            <a:extLst>
              <a:ext uri="{FF2B5EF4-FFF2-40B4-BE49-F238E27FC236}">
                <a16:creationId xmlns:a16="http://schemas.microsoft.com/office/drawing/2014/main" id="{31F29C7A-52D1-4AF7-BEE4-5B785D09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08" y="1405216"/>
            <a:ext cx="1425032" cy="115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>
            <a:extLst>
              <a:ext uri="{FF2B5EF4-FFF2-40B4-BE49-F238E27FC236}">
                <a16:creationId xmlns:a16="http://schemas.microsoft.com/office/drawing/2014/main" id="{F554F2A0-2B78-4B8A-A620-048A23D2C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67" y="3354904"/>
            <a:ext cx="944935" cy="79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lated image">
            <a:extLst>
              <a:ext uri="{FF2B5EF4-FFF2-40B4-BE49-F238E27FC236}">
                <a16:creationId xmlns:a16="http://schemas.microsoft.com/office/drawing/2014/main" id="{82E68770-9DB1-496A-881A-5D46ED89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66" y="3817361"/>
            <a:ext cx="864074" cy="8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green things">
            <a:extLst>
              <a:ext uri="{FF2B5EF4-FFF2-40B4-BE49-F238E27FC236}">
                <a16:creationId xmlns:a16="http://schemas.microsoft.com/office/drawing/2014/main" id="{C78210C7-6CB9-4F84-A139-5BF58E88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65" y="2595501"/>
            <a:ext cx="949498" cy="10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green things">
            <a:extLst>
              <a:ext uri="{FF2B5EF4-FFF2-40B4-BE49-F238E27FC236}">
                <a16:creationId xmlns:a16="http://schemas.microsoft.com/office/drawing/2014/main" id="{9A829D19-178A-4C58-BFC0-4A4CF66AA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27" y="5786196"/>
            <a:ext cx="959535" cy="9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lated image">
            <a:extLst>
              <a:ext uri="{FF2B5EF4-FFF2-40B4-BE49-F238E27FC236}">
                <a16:creationId xmlns:a16="http://schemas.microsoft.com/office/drawing/2014/main" id="{775A90BE-C562-4FE4-862E-9761ECEE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65" y="6038550"/>
            <a:ext cx="961428" cy="7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green things">
            <a:extLst>
              <a:ext uri="{FF2B5EF4-FFF2-40B4-BE49-F238E27FC236}">
                <a16:creationId xmlns:a16="http://schemas.microsoft.com/office/drawing/2014/main" id="{8011B524-D193-4DC0-A64C-19228425B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3" y="2887902"/>
            <a:ext cx="814030" cy="85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green things">
            <a:extLst>
              <a:ext uri="{FF2B5EF4-FFF2-40B4-BE49-F238E27FC236}">
                <a16:creationId xmlns:a16="http://schemas.microsoft.com/office/drawing/2014/main" id="{7EEF98B2-93DD-4A6D-8DC6-79714ABF8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42" y="2634331"/>
            <a:ext cx="1843087" cy="186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blue things">
            <a:extLst>
              <a:ext uri="{FF2B5EF4-FFF2-40B4-BE49-F238E27FC236}">
                <a16:creationId xmlns:a16="http://schemas.microsoft.com/office/drawing/2014/main" id="{6E207EF9-C756-4445-9EA7-B5608CF6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44" y="4815687"/>
            <a:ext cx="1108078" cy="82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orange things">
            <a:extLst>
              <a:ext uri="{FF2B5EF4-FFF2-40B4-BE49-F238E27FC236}">
                <a16:creationId xmlns:a16="http://schemas.microsoft.com/office/drawing/2014/main" id="{DE41FB32-B1D5-44A8-9C1B-999701E52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11" y="4622837"/>
            <a:ext cx="1620283" cy="114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orange things">
            <a:extLst>
              <a:ext uri="{FF2B5EF4-FFF2-40B4-BE49-F238E27FC236}">
                <a16:creationId xmlns:a16="http://schemas.microsoft.com/office/drawing/2014/main" id="{DAB6FFBB-8C52-4D41-A87A-E252E741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68" y="5381262"/>
            <a:ext cx="1100621" cy="110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mage result for orange things">
            <a:extLst>
              <a:ext uri="{FF2B5EF4-FFF2-40B4-BE49-F238E27FC236}">
                <a16:creationId xmlns:a16="http://schemas.microsoft.com/office/drawing/2014/main" id="{8068A53F-E83E-440F-AA71-A151905D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345" y="1474912"/>
            <a:ext cx="984740" cy="77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yellow things">
            <a:extLst>
              <a:ext uri="{FF2B5EF4-FFF2-40B4-BE49-F238E27FC236}">
                <a16:creationId xmlns:a16="http://schemas.microsoft.com/office/drawing/2014/main" id="{1F36AA9B-FAAD-4AF7-B7A2-0297B817B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75" y="2390781"/>
            <a:ext cx="1229163" cy="95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0" descr="Image result for yellow things">
            <a:extLst>
              <a:ext uri="{FF2B5EF4-FFF2-40B4-BE49-F238E27FC236}">
                <a16:creationId xmlns:a16="http://schemas.microsoft.com/office/drawing/2014/main" id="{57DE3550-035D-4F91-AFE8-8242B2B41E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66" name="Picture 42" descr="Related image">
            <a:extLst>
              <a:ext uri="{FF2B5EF4-FFF2-40B4-BE49-F238E27FC236}">
                <a16:creationId xmlns:a16="http://schemas.microsoft.com/office/drawing/2014/main" id="{882D0636-F9EA-41B8-9824-19D249E13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77" y="3691997"/>
            <a:ext cx="1123690" cy="112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366CF71B-EEF7-472E-9762-86D8D9050DF4}"/>
              </a:ext>
            </a:extLst>
          </p:cNvPr>
          <p:cNvSpPr txBox="1">
            <a:spLocks/>
          </p:cNvSpPr>
          <p:nvPr/>
        </p:nvSpPr>
        <p:spPr>
          <a:xfrm>
            <a:off x="9395813" y="1719551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891FA895-5C07-41EC-925B-CC65D7F77099}"/>
              </a:ext>
            </a:extLst>
          </p:cNvPr>
          <p:cNvSpPr txBox="1">
            <a:spLocks/>
          </p:cNvSpPr>
          <p:nvPr/>
        </p:nvSpPr>
        <p:spPr>
          <a:xfrm>
            <a:off x="9421743" y="2361568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F32A75CD-B557-49EF-87DD-9F2D994140F7}"/>
              </a:ext>
            </a:extLst>
          </p:cNvPr>
          <p:cNvSpPr txBox="1">
            <a:spLocks/>
          </p:cNvSpPr>
          <p:nvPr/>
        </p:nvSpPr>
        <p:spPr>
          <a:xfrm>
            <a:off x="9403306" y="2991525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3E5CFE4-C77B-4502-95CF-6E3CDFE05395}"/>
              </a:ext>
            </a:extLst>
          </p:cNvPr>
          <p:cNvSpPr txBox="1">
            <a:spLocks/>
          </p:cNvSpPr>
          <p:nvPr/>
        </p:nvSpPr>
        <p:spPr>
          <a:xfrm>
            <a:off x="9360282" y="3637027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075D5D81-A43C-4115-8F1B-E2FE3E9690AD}"/>
              </a:ext>
            </a:extLst>
          </p:cNvPr>
          <p:cNvSpPr txBox="1">
            <a:spLocks/>
          </p:cNvSpPr>
          <p:nvPr/>
        </p:nvSpPr>
        <p:spPr>
          <a:xfrm>
            <a:off x="9370044" y="4432269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6AEFCF4E-317C-4EB2-8C5C-B3598BDC654F}"/>
              </a:ext>
            </a:extLst>
          </p:cNvPr>
          <p:cNvSpPr txBox="1">
            <a:spLocks/>
          </p:cNvSpPr>
          <p:nvPr/>
        </p:nvSpPr>
        <p:spPr>
          <a:xfrm>
            <a:off x="9395813" y="5115455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9A070A0C-0DCE-4983-B5AF-9ED2562F705F}"/>
              </a:ext>
            </a:extLst>
          </p:cNvPr>
          <p:cNvSpPr txBox="1">
            <a:spLocks/>
          </p:cNvSpPr>
          <p:nvPr/>
        </p:nvSpPr>
        <p:spPr>
          <a:xfrm>
            <a:off x="9375018" y="5783529"/>
            <a:ext cx="1346651" cy="2314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68211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C3069FF2-2597-4904-98E1-CA4435F4841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240FC80-01A5-46CF-B3F3-35671D7EE391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64080-F76F-4B89-9D83-E6D7048231E0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</a:t>
            </a:r>
          </a:p>
        </p:txBody>
      </p:sp>
      <p:pic>
        <p:nvPicPr>
          <p:cNvPr id="2050" name="Picture 2" descr="Image result for HOUSE clipart">
            <a:extLst>
              <a:ext uri="{FF2B5EF4-FFF2-40B4-BE49-F238E27FC236}">
                <a16:creationId xmlns:a16="http://schemas.microsoft.com/office/drawing/2014/main" id="{5487678E-805B-4C30-B529-C33919CB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1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HOUSE clipart">
            <a:extLst>
              <a:ext uri="{FF2B5EF4-FFF2-40B4-BE49-F238E27FC236}">
                <a16:creationId xmlns:a16="http://schemas.microsoft.com/office/drawing/2014/main" id="{54CDFCC3-F9E8-4DC5-A552-7C6995D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9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HOUSE clipart">
            <a:extLst>
              <a:ext uri="{FF2B5EF4-FFF2-40B4-BE49-F238E27FC236}">
                <a16:creationId xmlns:a16="http://schemas.microsoft.com/office/drawing/2014/main" id="{EDDA3776-BE1B-43B8-B195-D77452B7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HOUSE clipart">
            <a:extLst>
              <a:ext uri="{FF2B5EF4-FFF2-40B4-BE49-F238E27FC236}">
                <a16:creationId xmlns:a16="http://schemas.microsoft.com/office/drawing/2014/main" id="{9693025F-E736-4328-95B3-506B9C5D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HOUSE clipart">
            <a:extLst>
              <a:ext uri="{FF2B5EF4-FFF2-40B4-BE49-F238E27FC236}">
                <a16:creationId xmlns:a16="http://schemas.microsoft.com/office/drawing/2014/main" id="{83C7C4DE-A2C5-4EB4-847F-52E218A3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05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HOUSE clipart">
            <a:extLst>
              <a:ext uri="{FF2B5EF4-FFF2-40B4-BE49-F238E27FC236}">
                <a16:creationId xmlns:a16="http://schemas.microsoft.com/office/drawing/2014/main" id="{4E8E6F5D-DA3E-42C1-B7DF-9CEFAEB7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9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HOUSE clipart">
            <a:extLst>
              <a:ext uri="{FF2B5EF4-FFF2-40B4-BE49-F238E27FC236}">
                <a16:creationId xmlns:a16="http://schemas.microsoft.com/office/drawing/2014/main" id="{11076D9D-8758-4FA5-BD23-BD65B4CC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01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HOUSE clipart">
            <a:extLst>
              <a:ext uri="{FF2B5EF4-FFF2-40B4-BE49-F238E27FC236}">
                <a16:creationId xmlns:a16="http://schemas.microsoft.com/office/drawing/2014/main" id="{53953F97-293E-480B-89E6-30C3F54D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HOUSE clipart">
            <a:extLst>
              <a:ext uri="{FF2B5EF4-FFF2-40B4-BE49-F238E27FC236}">
                <a16:creationId xmlns:a16="http://schemas.microsoft.com/office/drawing/2014/main" id="{5163DE01-368A-4A08-B4B8-EF739152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HOUSE clipart">
            <a:extLst>
              <a:ext uri="{FF2B5EF4-FFF2-40B4-BE49-F238E27FC236}">
                <a16:creationId xmlns:a16="http://schemas.microsoft.com/office/drawing/2014/main" id="{FB7AD3D6-8918-4CFD-B01A-178E7FD5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7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avokotnik 49">
            <a:extLst>
              <a:ext uri="{FF2B5EF4-FFF2-40B4-BE49-F238E27FC236}">
                <a16:creationId xmlns:a16="http://schemas.microsoft.com/office/drawing/2014/main" id="{54B979FA-BCA7-41C4-8C0C-2842C036B42E}"/>
              </a:ext>
            </a:extLst>
          </p:cNvPr>
          <p:cNvSpPr/>
          <p:nvPr/>
        </p:nvSpPr>
        <p:spPr>
          <a:xfrm>
            <a:off x="10480338" y="-193617"/>
            <a:ext cx="1990122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9AB284F5-F530-4DAE-A666-856A4E541BAC}"/>
              </a:ext>
            </a:extLst>
          </p:cNvPr>
          <p:cNvSpPr txBox="1">
            <a:spLocks/>
          </p:cNvSpPr>
          <p:nvPr/>
        </p:nvSpPr>
        <p:spPr>
          <a:xfrm>
            <a:off x="10618258" y="1376716"/>
            <a:ext cx="168309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HOUSE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hiša</a:t>
            </a:r>
          </a:p>
        </p:txBody>
      </p:sp>
      <p:pic>
        <p:nvPicPr>
          <p:cNvPr id="52" name="Picture 2" descr="Image result for HOUSE clipart">
            <a:extLst>
              <a:ext uri="{FF2B5EF4-FFF2-40B4-BE49-F238E27FC236}">
                <a16:creationId xmlns:a16="http://schemas.microsoft.com/office/drawing/2014/main" id="{1E6737A5-89A7-4D6C-A9CF-8D202B3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60" y="53656"/>
            <a:ext cx="1516570" cy="11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CED1414-71D3-46E8-9E4B-17F67C22B1A9}"/>
              </a:ext>
            </a:extLst>
          </p:cNvPr>
          <p:cNvSpPr txBox="1"/>
          <p:nvPr/>
        </p:nvSpPr>
        <p:spPr>
          <a:xfrm>
            <a:off x="1135956" y="293340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FB6D54C8-F7BC-4822-B2B1-4433222C3A97}"/>
              </a:ext>
            </a:extLst>
          </p:cNvPr>
          <p:cNvSpPr txBox="1"/>
          <p:nvPr/>
        </p:nvSpPr>
        <p:spPr>
          <a:xfrm>
            <a:off x="3023560" y="291315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2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13999A18-4D4D-49E0-A8BF-7FFAB84E1207}"/>
              </a:ext>
            </a:extLst>
          </p:cNvPr>
          <p:cNvSpPr txBox="1"/>
          <p:nvPr/>
        </p:nvSpPr>
        <p:spPr>
          <a:xfrm>
            <a:off x="4989851" y="290012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</a:t>
            </a: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B76021CC-09A0-41F0-8CED-7FC99D547506}"/>
              </a:ext>
            </a:extLst>
          </p:cNvPr>
          <p:cNvSpPr txBox="1"/>
          <p:nvPr/>
        </p:nvSpPr>
        <p:spPr>
          <a:xfrm>
            <a:off x="679141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4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F39064BE-C9E6-45AA-B29E-73C7EBF44DA0}"/>
              </a:ext>
            </a:extLst>
          </p:cNvPr>
          <p:cNvSpPr txBox="1"/>
          <p:nvPr/>
        </p:nvSpPr>
        <p:spPr>
          <a:xfrm>
            <a:off x="876424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5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B77F7E22-7741-44F8-AED2-3AECB528CB1E}"/>
              </a:ext>
            </a:extLst>
          </p:cNvPr>
          <p:cNvSpPr txBox="1"/>
          <p:nvPr/>
        </p:nvSpPr>
        <p:spPr>
          <a:xfrm>
            <a:off x="1081989" y="5058534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6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CCDAD6E8-B992-482E-A6FB-362509BC35E9}"/>
              </a:ext>
            </a:extLst>
          </p:cNvPr>
          <p:cNvSpPr txBox="1"/>
          <p:nvPr/>
        </p:nvSpPr>
        <p:spPr>
          <a:xfrm>
            <a:off x="2939335" y="4998147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7</a:t>
            </a:r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E7D924AF-C82B-47AA-B70F-F79A0CF82148}"/>
              </a:ext>
            </a:extLst>
          </p:cNvPr>
          <p:cNvSpPr txBox="1"/>
          <p:nvPr/>
        </p:nvSpPr>
        <p:spPr>
          <a:xfrm>
            <a:off x="4934419" y="499814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8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2156D46E-5F3A-44BC-9313-FB044E65A4A9}"/>
              </a:ext>
            </a:extLst>
          </p:cNvPr>
          <p:cNvSpPr txBox="1"/>
          <p:nvPr/>
        </p:nvSpPr>
        <p:spPr>
          <a:xfrm>
            <a:off x="6805633" y="499814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9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FACD7C43-74DA-42D5-A755-8FD0F04E3FDE}"/>
              </a:ext>
            </a:extLst>
          </p:cNvPr>
          <p:cNvSpPr txBox="1"/>
          <p:nvPr/>
        </p:nvSpPr>
        <p:spPr>
          <a:xfrm>
            <a:off x="8689005" y="4998145"/>
            <a:ext cx="7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41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C3069FF2-2597-4904-98E1-CA4435F4841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240FC80-01A5-46CF-B3F3-35671D7EE391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64080-F76F-4B89-9D83-E6D7048231E0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</a:t>
            </a:r>
          </a:p>
        </p:txBody>
      </p:sp>
      <p:pic>
        <p:nvPicPr>
          <p:cNvPr id="2050" name="Picture 2" descr="Image result for HOUSE clipart">
            <a:extLst>
              <a:ext uri="{FF2B5EF4-FFF2-40B4-BE49-F238E27FC236}">
                <a16:creationId xmlns:a16="http://schemas.microsoft.com/office/drawing/2014/main" id="{5487678E-805B-4C30-B529-C33919CB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1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HOUSE clipart">
            <a:extLst>
              <a:ext uri="{FF2B5EF4-FFF2-40B4-BE49-F238E27FC236}">
                <a16:creationId xmlns:a16="http://schemas.microsoft.com/office/drawing/2014/main" id="{54CDFCC3-F9E8-4DC5-A552-7C6995D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9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HOUSE clipart">
            <a:extLst>
              <a:ext uri="{FF2B5EF4-FFF2-40B4-BE49-F238E27FC236}">
                <a16:creationId xmlns:a16="http://schemas.microsoft.com/office/drawing/2014/main" id="{EDDA3776-BE1B-43B8-B195-D77452B7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HOUSE clipart">
            <a:extLst>
              <a:ext uri="{FF2B5EF4-FFF2-40B4-BE49-F238E27FC236}">
                <a16:creationId xmlns:a16="http://schemas.microsoft.com/office/drawing/2014/main" id="{9693025F-E736-4328-95B3-506B9C5D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HOUSE clipart">
            <a:extLst>
              <a:ext uri="{FF2B5EF4-FFF2-40B4-BE49-F238E27FC236}">
                <a16:creationId xmlns:a16="http://schemas.microsoft.com/office/drawing/2014/main" id="{83C7C4DE-A2C5-4EB4-847F-52E218A3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05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HOUSE clipart">
            <a:extLst>
              <a:ext uri="{FF2B5EF4-FFF2-40B4-BE49-F238E27FC236}">
                <a16:creationId xmlns:a16="http://schemas.microsoft.com/office/drawing/2014/main" id="{4E8E6F5D-DA3E-42C1-B7DF-9CEFAEB7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9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HOUSE clipart">
            <a:extLst>
              <a:ext uri="{FF2B5EF4-FFF2-40B4-BE49-F238E27FC236}">
                <a16:creationId xmlns:a16="http://schemas.microsoft.com/office/drawing/2014/main" id="{11076D9D-8758-4FA5-BD23-BD65B4CC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01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HOUSE clipart">
            <a:extLst>
              <a:ext uri="{FF2B5EF4-FFF2-40B4-BE49-F238E27FC236}">
                <a16:creationId xmlns:a16="http://schemas.microsoft.com/office/drawing/2014/main" id="{53953F97-293E-480B-89E6-30C3F54D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HOUSE clipart">
            <a:extLst>
              <a:ext uri="{FF2B5EF4-FFF2-40B4-BE49-F238E27FC236}">
                <a16:creationId xmlns:a16="http://schemas.microsoft.com/office/drawing/2014/main" id="{5163DE01-368A-4A08-B4B8-EF739152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HOUSE clipart">
            <a:extLst>
              <a:ext uri="{FF2B5EF4-FFF2-40B4-BE49-F238E27FC236}">
                <a16:creationId xmlns:a16="http://schemas.microsoft.com/office/drawing/2014/main" id="{FB7AD3D6-8918-4CFD-B01A-178E7FD5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7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avokotnik 49">
            <a:extLst>
              <a:ext uri="{FF2B5EF4-FFF2-40B4-BE49-F238E27FC236}">
                <a16:creationId xmlns:a16="http://schemas.microsoft.com/office/drawing/2014/main" id="{54B979FA-BCA7-41C4-8C0C-2842C036B42E}"/>
              </a:ext>
            </a:extLst>
          </p:cNvPr>
          <p:cNvSpPr/>
          <p:nvPr/>
        </p:nvSpPr>
        <p:spPr>
          <a:xfrm>
            <a:off x="10480338" y="-193617"/>
            <a:ext cx="1990122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9AB284F5-F530-4DAE-A666-856A4E541BAC}"/>
              </a:ext>
            </a:extLst>
          </p:cNvPr>
          <p:cNvSpPr txBox="1">
            <a:spLocks/>
          </p:cNvSpPr>
          <p:nvPr/>
        </p:nvSpPr>
        <p:spPr>
          <a:xfrm>
            <a:off x="10618258" y="1376716"/>
            <a:ext cx="168309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HOUSE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hiša</a:t>
            </a:r>
          </a:p>
        </p:txBody>
      </p:sp>
      <p:pic>
        <p:nvPicPr>
          <p:cNvPr id="52" name="Picture 2" descr="Image result for HOUSE clipart">
            <a:extLst>
              <a:ext uri="{FF2B5EF4-FFF2-40B4-BE49-F238E27FC236}">
                <a16:creationId xmlns:a16="http://schemas.microsoft.com/office/drawing/2014/main" id="{1E6737A5-89A7-4D6C-A9CF-8D202B3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60" y="53656"/>
            <a:ext cx="1516570" cy="11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CED1414-71D3-46E8-9E4B-17F67C22B1A9}"/>
              </a:ext>
            </a:extLst>
          </p:cNvPr>
          <p:cNvSpPr txBox="1"/>
          <p:nvPr/>
        </p:nvSpPr>
        <p:spPr>
          <a:xfrm>
            <a:off x="1135956" y="293340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FB6D54C8-F7BC-4822-B2B1-4433222C3A97}"/>
              </a:ext>
            </a:extLst>
          </p:cNvPr>
          <p:cNvSpPr txBox="1"/>
          <p:nvPr/>
        </p:nvSpPr>
        <p:spPr>
          <a:xfrm>
            <a:off x="3023560" y="291315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2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13999A18-4D4D-49E0-A8BF-7FFAB84E1207}"/>
              </a:ext>
            </a:extLst>
          </p:cNvPr>
          <p:cNvSpPr txBox="1"/>
          <p:nvPr/>
        </p:nvSpPr>
        <p:spPr>
          <a:xfrm>
            <a:off x="4989851" y="290012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</a:t>
            </a: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B76021CC-09A0-41F0-8CED-7FC99D547506}"/>
              </a:ext>
            </a:extLst>
          </p:cNvPr>
          <p:cNvSpPr txBox="1"/>
          <p:nvPr/>
        </p:nvSpPr>
        <p:spPr>
          <a:xfrm>
            <a:off x="679141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4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F39064BE-C9E6-45AA-B29E-73C7EBF44DA0}"/>
              </a:ext>
            </a:extLst>
          </p:cNvPr>
          <p:cNvSpPr txBox="1"/>
          <p:nvPr/>
        </p:nvSpPr>
        <p:spPr>
          <a:xfrm>
            <a:off x="876424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5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B77F7E22-7741-44F8-AED2-3AECB528CB1E}"/>
              </a:ext>
            </a:extLst>
          </p:cNvPr>
          <p:cNvSpPr txBox="1"/>
          <p:nvPr/>
        </p:nvSpPr>
        <p:spPr>
          <a:xfrm>
            <a:off x="1081989" y="5058534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6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CCDAD6E8-B992-482E-A6FB-362509BC35E9}"/>
              </a:ext>
            </a:extLst>
          </p:cNvPr>
          <p:cNvSpPr txBox="1"/>
          <p:nvPr/>
        </p:nvSpPr>
        <p:spPr>
          <a:xfrm>
            <a:off x="2939335" y="4998147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7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2156D46E-5F3A-44BC-9313-FB044E65A4A9}"/>
              </a:ext>
            </a:extLst>
          </p:cNvPr>
          <p:cNvSpPr txBox="1"/>
          <p:nvPr/>
        </p:nvSpPr>
        <p:spPr>
          <a:xfrm>
            <a:off x="6805633" y="499814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9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FACD7C43-74DA-42D5-A755-8FD0F04E3FDE}"/>
              </a:ext>
            </a:extLst>
          </p:cNvPr>
          <p:cNvSpPr txBox="1"/>
          <p:nvPr/>
        </p:nvSpPr>
        <p:spPr>
          <a:xfrm>
            <a:off x="8689005" y="4998145"/>
            <a:ext cx="7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089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C3069FF2-2597-4904-98E1-CA4435F4841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240FC80-01A5-46CF-B3F3-35671D7EE391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64080-F76F-4B89-9D83-E6D7048231E0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</a:t>
            </a:r>
          </a:p>
        </p:txBody>
      </p:sp>
      <p:pic>
        <p:nvPicPr>
          <p:cNvPr id="2050" name="Picture 2" descr="Image result for HOUSE clipart">
            <a:extLst>
              <a:ext uri="{FF2B5EF4-FFF2-40B4-BE49-F238E27FC236}">
                <a16:creationId xmlns:a16="http://schemas.microsoft.com/office/drawing/2014/main" id="{5487678E-805B-4C30-B529-C33919CB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1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HOUSE clipart">
            <a:extLst>
              <a:ext uri="{FF2B5EF4-FFF2-40B4-BE49-F238E27FC236}">
                <a16:creationId xmlns:a16="http://schemas.microsoft.com/office/drawing/2014/main" id="{54CDFCC3-F9E8-4DC5-A552-7C6995D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9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HOUSE clipart">
            <a:extLst>
              <a:ext uri="{FF2B5EF4-FFF2-40B4-BE49-F238E27FC236}">
                <a16:creationId xmlns:a16="http://schemas.microsoft.com/office/drawing/2014/main" id="{EDDA3776-BE1B-43B8-B195-D77452B7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HOUSE clipart">
            <a:extLst>
              <a:ext uri="{FF2B5EF4-FFF2-40B4-BE49-F238E27FC236}">
                <a16:creationId xmlns:a16="http://schemas.microsoft.com/office/drawing/2014/main" id="{9693025F-E736-4328-95B3-506B9C5D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HOUSE clipart">
            <a:extLst>
              <a:ext uri="{FF2B5EF4-FFF2-40B4-BE49-F238E27FC236}">
                <a16:creationId xmlns:a16="http://schemas.microsoft.com/office/drawing/2014/main" id="{83C7C4DE-A2C5-4EB4-847F-52E218A3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05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HOUSE clipart">
            <a:extLst>
              <a:ext uri="{FF2B5EF4-FFF2-40B4-BE49-F238E27FC236}">
                <a16:creationId xmlns:a16="http://schemas.microsoft.com/office/drawing/2014/main" id="{4E8E6F5D-DA3E-42C1-B7DF-9CEFAEB7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9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HOUSE clipart">
            <a:extLst>
              <a:ext uri="{FF2B5EF4-FFF2-40B4-BE49-F238E27FC236}">
                <a16:creationId xmlns:a16="http://schemas.microsoft.com/office/drawing/2014/main" id="{11076D9D-8758-4FA5-BD23-BD65B4CC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01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HOUSE clipart">
            <a:extLst>
              <a:ext uri="{FF2B5EF4-FFF2-40B4-BE49-F238E27FC236}">
                <a16:creationId xmlns:a16="http://schemas.microsoft.com/office/drawing/2014/main" id="{53953F97-293E-480B-89E6-30C3F54D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HOUSE clipart">
            <a:extLst>
              <a:ext uri="{FF2B5EF4-FFF2-40B4-BE49-F238E27FC236}">
                <a16:creationId xmlns:a16="http://schemas.microsoft.com/office/drawing/2014/main" id="{5163DE01-368A-4A08-B4B8-EF739152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HOUSE clipart">
            <a:extLst>
              <a:ext uri="{FF2B5EF4-FFF2-40B4-BE49-F238E27FC236}">
                <a16:creationId xmlns:a16="http://schemas.microsoft.com/office/drawing/2014/main" id="{FB7AD3D6-8918-4CFD-B01A-178E7FD5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7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avokotnik 49">
            <a:extLst>
              <a:ext uri="{FF2B5EF4-FFF2-40B4-BE49-F238E27FC236}">
                <a16:creationId xmlns:a16="http://schemas.microsoft.com/office/drawing/2014/main" id="{54B979FA-BCA7-41C4-8C0C-2842C036B42E}"/>
              </a:ext>
            </a:extLst>
          </p:cNvPr>
          <p:cNvSpPr/>
          <p:nvPr/>
        </p:nvSpPr>
        <p:spPr>
          <a:xfrm>
            <a:off x="10480338" y="-193617"/>
            <a:ext cx="1990122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9AB284F5-F530-4DAE-A666-856A4E541BAC}"/>
              </a:ext>
            </a:extLst>
          </p:cNvPr>
          <p:cNvSpPr txBox="1">
            <a:spLocks/>
          </p:cNvSpPr>
          <p:nvPr/>
        </p:nvSpPr>
        <p:spPr>
          <a:xfrm>
            <a:off x="10618258" y="1376716"/>
            <a:ext cx="168309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HOUSE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hiša</a:t>
            </a:r>
          </a:p>
        </p:txBody>
      </p:sp>
      <p:pic>
        <p:nvPicPr>
          <p:cNvPr id="52" name="Picture 2" descr="Image result for HOUSE clipart">
            <a:extLst>
              <a:ext uri="{FF2B5EF4-FFF2-40B4-BE49-F238E27FC236}">
                <a16:creationId xmlns:a16="http://schemas.microsoft.com/office/drawing/2014/main" id="{1E6737A5-89A7-4D6C-A9CF-8D202B3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60" y="53656"/>
            <a:ext cx="1516570" cy="11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CED1414-71D3-46E8-9E4B-17F67C22B1A9}"/>
              </a:ext>
            </a:extLst>
          </p:cNvPr>
          <p:cNvSpPr txBox="1"/>
          <p:nvPr/>
        </p:nvSpPr>
        <p:spPr>
          <a:xfrm>
            <a:off x="1135956" y="293340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FB6D54C8-F7BC-4822-B2B1-4433222C3A97}"/>
              </a:ext>
            </a:extLst>
          </p:cNvPr>
          <p:cNvSpPr txBox="1"/>
          <p:nvPr/>
        </p:nvSpPr>
        <p:spPr>
          <a:xfrm>
            <a:off x="3023560" y="291315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2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13999A18-4D4D-49E0-A8BF-7FFAB84E1207}"/>
              </a:ext>
            </a:extLst>
          </p:cNvPr>
          <p:cNvSpPr txBox="1"/>
          <p:nvPr/>
        </p:nvSpPr>
        <p:spPr>
          <a:xfrm>
            <a:off x="4989851" y="290012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F39064BE-C9E6-45AA-B29E-73C7EBF44DA0}"/>
              </a:ext>
            </a:extLst>
          </p:cNvPr>
          <p:cNvSpPr txBox="1"/>
          <p:nvPr/>
        </p:nvSpPr>
        <p:spPr>
          <a:xfrm>
            <a:off x="876424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5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CCDAD6E8-B992-482E-A6FB-362509BC35E9}"/>
              </a:ext>
            </a:extLst>
          </p:cNvPr>
          <p:cNvSpPr txBox="1"/>
          <p:nvPr/>
        </p:nvSpPr>
        <p:spPr>
          <a:xfrm>
            <a:off x="2939335" y="4998147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7</a:t>
            </a:r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E7D924AF-C82B-47AA-B70F-F79A0CF82148}"/>
              </a:ext>
            </a:extLst>
          </p:cNvPr>
          <p:cNvSpPr txBox="1"/>
          <p:nvPr/>
        </p:nvSpPr>
        <p:spPr>
          <a:xfrm>
            <a:off x="4934419" y="499814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8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2156D46E-5F3A-44BC-9313-FB044E65A4A9}"/>
              </a:ext>
            </a:extLst>
          </p:cNvPr>
          <p:cNvSpPr txBox="1"/>
          <p:nvPr/>
        </p:nvSpPr>
        <p:spPr>
          <a:xfrm>
            <a:off x="6805633" y="499814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9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FACD7C43-74DA-42D5-A755-8FD0F04E3FDE}"/>
              </a:ext>
            </a:extLst>
          </p:cNvPr>
          <p:cNvSpPr txBox="1"/>
          <p:nvPr/>
        </p:nvSpPr>
        <p:spPr>
          <a:xfrm>
            <a:off x="8689005" y="4998145"/>
            <a:ext cx="7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7144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E7078-E6E5-4380-8408-6BAB7F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/>
              <a:t>LEGENDA SIMBOLOV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8B4EC21F-A03D-4FC8-B3E1-F344E0814868}"/>
              </a:ext>
            </a:extLst>
          </p:cNvPr>
          <p:cNvSpPr/>
          <p:nvPr/>
        </p:nvSpPr>
        <p:spPr>
          <a:xfrm rot="5400000">
            <a:off x="3589994" y="1024431"/>
            <a:ext cx="2115441" cy="2767913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7" name="Picture 12" descr="Povezana slika">
            <a:extLst>
              <a:ext uri="{FF2B5EF4-FFF2-40B4-BE49-F238E27FC236}">
                <a16:creationId xmlns:a16="http://schemas.microsoft.com/office/drawing/2014/main" id="{0794B44C-A66A-4672-9974-85A08711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625" y="1470980"/>
            <a:ext cx="1995128" cy="199512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84AE8C09-9EA6-4CEA-BE1A-D742494672C3}"/>
              </a:ext>
            </a:extLst>
          </p:cNvPr>
          <p:cNvSpPr/>
          <p:nvPr/>
        </p:nvSpPr>
        <p:spPr>
          <a:xfrm>
            <a:off x="7957158" y="1385757"/>
            <a:ext cx="1865535" cy="4724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7C3395-4BA7-4C26-BE24-D197FF7FF7B6}"/>
              </a:ext>
            </a:extLst>
          </p:cNvPr>
          <p:cNvSpPr txBox="1">
            <a:spLocks/>
          </p:cNvSpPr>
          <p:nvPr/>
        </p:nvSpPr>
        <p:spPr>
          <a:xfrm>
            <a:off x="7849200" y="2798065"/>
            <a:ext cx="2158517" cy="997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10" name="Picture 2" descr="Image result for knock clipart">
            <a:extLst>
              <a:ext uri="{FF2B5EF4-FFF2-40B4-BE49-F238E27FC236}">
                <a16:creationId xmlns:a16="http://schemas.microsoft.com/office/drawing/2014/main" id="{F120FA24-187B-4D27-990C-B17A67AB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68" y="1545484"/>
            <a:ext cx="1106382" cy="110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30EF0F3-FE06-4FF6-92EC-E82BA337F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350" y="3747881"/>
            <a:ext cx="4398655" cy="247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5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C3069FF2-2597-4904-98E1-CA4435F4841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240FC80-01A5-46CF-B3F3-35671D7EE391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64080-F76F-4B89-9D83-E6D7048231E0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</a:t>
            </a:r>
          </a:p>
        </p:txBody>
      </p:sp>
      <p:pic>
        <p:nvPicPr>
          <p:cNvPr id="2050" name="Picture 2" descr="Image result for HOUSE clipart">
            <a:extLst>
              <a:ext uri="{FF2B5EF4-FFF2-40B4-BE49-F238E27FC236}">
                <a16:creationId xmlns:a16="http://schemas.microsoft.com/office/drawing/2014/main" id="{5487678E-805B-4C30-B529-C33919CB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1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HOUSE clipart">
            <a:extLst>
              <a:ext uri="{FF2B5EF4-FFF2-40B4-BE49-F238E27FC236}">
                <a16:creationId xmlns:a16="http://schemas.microsoft.com/office/drawing/2014/main" id="{54CDFCC3-F9E8-4DC5-A552-7C6995D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9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HOUSE clipart">
            <a:extLst>
              <a:ext uri="{FF2B5EF4-FFF2-40B4-BE49-F238E27FC236}">
                <a16:creationId xmlns:a16="http://schemas.microsoft.com/office/drawing/2014/main" id="{EDDA3776-BE1B-43B8-B195-D77452B7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HOUSE clipart">
            <a:extLst>
              <a:ext uri="{FF2B5EF4-FFF2-40B4-BE49-F238E27FC236}">
                <a16:creationId xmlns:a16="http://schemas.microsoft.com/office/drawing/2014/main" id="{9693025F-E736-4328-95B3-506B9C5D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HOUSE clipart">
            <a:extLst>
              <a:ext uri="{FF2B5EF4-FFF2-40B4-BE49-F238E27FC236}">
                <a16:creationId xmlns:a16="http://schemas.microsoft.com/office/drawing/2014/main" id="{83C7C4DE-A2C5-4EB4-847F-52E218A3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05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HOUSE clipart">
            <a:extLst>
              <a:ext uri="{FF2B5EF4-FFF2-40B4-BE49-F238E27FC236}">
                <a16:creationId xmlns:a16="http://schemas.microsoft.com/office/drawing/2014/main" id="{4E8E6F5D-DA3E-42C1-B7DF-9CEFAEB7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9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HOUSE clipart">
            <a:extLst>
              <a:ext uri="{FF2B5EF4-FFF2-40B4-BE49-F238E27FC236}">
                <a16:creationId xmlns:a16="http://schemas.microsoft.com/office/drawing/2014/main" id="{11076D9D-8758-4FA5-BD23-BD65B4CC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01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HOUSE clipart">
            <a:extLst>
              <a:ext uri="{FF2B5EF4-FFF2-40B4-BE49-F238E27FC236}">
                <a16:creationId xmlns:a16="http://schemas.microsoft.com/office/drawing/2014/main" id="{53953F97-293E-480B-89E6-30C3F54D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HOUSE clipart">
            <a:extLst>
              <a:ext uri="{FF2B5EF4-FFF2-40B4-BE49-F238E27FC236}">
                <a16:creationId xmlns:a16="http://schemas.microsoft.com/office/drawing/2014/main" id="{5163DE01-368A-4A08-B4B8-EF739152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HOUSE clipart">
            <a:extLst>
              <a:ext uri="{FF2B5EF4-FFF2-40B4-BE49-F238E27FC236}">
                <a16:creationId xmlns:a16="http://schemas.microsoft.com/office/drawing/2014/main" id="{FB7AD3D6-8918-4CFD-B01A-178E7FD5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7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avokotnik 49">
            <a:extLst>
              <a:ext uri="{FF2B5EF4-FFF2-40B4-BE49-F238E27FC236}">
                <a16:creationId xmlns:a16="http://schemas.microsoft.com/office/drawing/2014/main" id="{54B979FA-BCA7-41C4-8C0C-2842C036B42E}"/>
              </a:ext>
            </a:extLst>
          </p:cNvPr>
          <p:cNvSpPr/>
          <p:nvPr/>
        </p:nvSpPr>
        <p:spPr>
          <a:xfrm>
            <a:off x="10480338" y="-193617"/>
            <a:ext cx="1990122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9AB284F5-F530-4DAE-A666-856A4E541BAC}"/>
              </a:ext>
            </a:extLst>
          </p:cNvPr>
          <p:cNvSpPr txBox="1">
            <a:spLocks/>
          </p:cNvSpPr>
          <p:nvPr/>
        </p:nvSpPr>
        <p:spPr>
          <a:xfrm>
            <a:off x="10618258" y="1376716"/>
            <a:ext cx="168309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HOUSE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hiša</a:t>
            </a:r>
          </a:p>
        </p:txBody>
      </p:sp>
      <p:pic>
        <p:nvPicPr>
          <p:cNvPr id="52" name="Picture 2" descr="Image result for HOUSE clipart">
            <a:extLst>
              <a:ext uri="{FF2B5EF4-FFF2-40B4-BE49-F238E27FC236}">
                <a16:creationId xmlns:a16="http://schemas.microsoft.com/office/drawing/2014/main" id="{1E6737A5-89A7-4D6C-A9CF-8D202B3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60" y="53656"/>
            <a:ext cx="1516570" cy="11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CED1414-71D3-46E8-9E4B-17F67C22B1A9}"/>
              </a:ext>
            </a:extLst>
          </p:cNvPr>
          <p:cNvSpPr txBox="1"/>
          <p:nvPr/>
        </p:nvSpPr>
        <p:spPr>
          <a:xfrm>
            <a:off x="1135956" y="293340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FB6D54C8-F7BC-4822-B2B1-4433222C3A97}"/>
              </a:ext>
            </a:extLst>
          </p:cNvPr>
          <p:cNvSpPr txBox="1"/>
          <p:nvPr/>
        </p:nvSpPr>
        <p:spPr>
          <a:xfrm>
            <a:off x="3023560" y="291315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2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13999A18-4D4D-49E0-A8BF-7FFAB84E1207}"/>
              </a:ext>
            </a:extLst>
          </p:cNvPr>
          <p:cNvSpPr txBox="1"/>
          <p:nvPr/>
        </p:nvSpPr>
        <p:spPr>
          <a:xfrm>
            <a:off x="4989851" y="290012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F39064BE-C9E6-45AA-B29E-73C7EBF44DA0}"/>
              </a:ext>
            </a:extLst>
          </p:cNvPr>
          <p:cNvSpPr txBox="1"/>
          <p:nvPr/>
        </p:nvSpPr>
        <p:spPr>
          <a:xfrm>
            <a:off x="876424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5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CCDAD6E8-B992-482E-A6FB-362509BC35E9}"/>
              </a:ext>
            </a:extLst>
          </p:cNvPr>
          <p:cNvSpPr txBox="1"/>
          <p:nvPr/>
        </p:nvSpPr>
        <p:spPr>
          <a:xfrm>
            <a:off x="2939335" y="4998147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7</a:t>
            </a:r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E7D924AF-C82B-47AA-B70F-F79A0CF82148}"/>
              </a:ext>
            </a:extLst>
          </p:cNvPr>
          <p:cNvSpPr txBox="1"/>
          <p:nvPr/>
        </p:nvSpPr>
        <p:spPr>
          <a:xfrm>
            <a:off x="4934419" y="499814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8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FACD7C43-74DA-42D5-A755-8FD0F04E3FDE}"/>
              </a:ext>
            </a:extLst>
          </p:cNvPr>
          <p:cNvSpPr txBox="1"/>
          <p:nvPr/>
        </p:nvSpPr>
        <p:spPr>
          <a:xfrm>
            <a:off x="8689005" y="4998145"/>
            <a:ext cx="7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66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C3069FF2-2597-4904-98E1-CA4435F4841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240FC80-01A5-46CF-B3F3-35671D7EE391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64080-F76F-4B89-9D83-E6D7048231E0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</a:t>
            </a:r>
          </a:p>
        </p:txBody>
      </p:sp>
      <p:pic>
        <p:nvPicPr>
          <p:cNvPr id="2050" name="Picture 2" descr="Image result for HOUSE clipart">
            <a:extLst>
              <a:ext uri="{FF2B5EF4-FFF2-40B4-BE49-F238E27FC236}">
                <a16:creationId xmlns:a16="http://schemas.microsoft.com/office/drawing/2014/main" id="{5487678E-805B-4C30-B529-C33919CB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1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HOUSE clipart">
            <a:extLst>
              <a:ext uri="{FF2B5EF4-FFF2-40B4-BE49-F238E27FC236}">
                <a16:creationId xmlns:a16="http://schemas.microsoft.com/office/drawing/2014/main" id="{54CDFCC3-F9E8-4DC5-A552-7C6995D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9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HOUSE clipart">
            <a:extLst>
              <a:ext uri="{FF2B5EF4-FFF2-40B4-BE49-F238E27FC236}">
                <a16:creationId xmlns:a16="http://schemas.microsoft.com/office/drawing/2014/main" id="{EDDA3776-BE1B-43B8-B195-D77452B7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HOUSE clipart">
            <a:extLst>
              <a:ext uri="{FF2B5EF4-FFF2-40B4-BE49-F238E27FC236}">
                <a16:creationId xmlns:a16="http://schemas.microsoft.com/office/drawing/2014/main" id="{9693025F-E736-4328-95B3-506B9C5D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HOUSE clipart">
            <a:extLst>
              <a:ext uri="{FF2B5EF4-FFF2-40B4-BE49-F238E27FC236}">
                <a16:creationId xmlns:a16="http://schemas.microsoft.com/office/drawing/2014/main" id="{83C7C4DE-A2C5-4EB4-847F-52E218A3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05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HOUSE clipart">
            <a:extLst>
              <a:ext uri="{FF2B5EF4-FFF2-40B4-BE49-F238E27FC236}">
                <a16:creationId xmlns:a16="http://schemas.microsoft.com/office/drawing/2014/main" id="{4E8E6F5D-DA3E-42C1-B7DF-9CEFAEB7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9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HOUSE clipart">
            <a:extLst>
              <a:ext uri="{FF2B5EF4-FFF2-40B4-BE49-F238E27FC236}">
                <a16:creationId xmlns:a16="http://schemas.microsoft.com/office/drawing/2014/main" id="{11076D9D-8758-4FA5-BD23-BD65B4CC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01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HOUSE clipart">
            <a:extLst>
              <a:ext uri="{FF2B5EF4-FFF2-40B4-BE49-F238E27FC236}">
                <a16:creationId xmlns:a16="http://schemas.microsoft.com/office/drawing/2014/main" id="{53953F97-293E-480B-89E6-30C3F54D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HOUSE clipart">
            <a:extLst>
              <a:ext uri="{FF2B5EF4-FFF2-40B4-BE49-F238E27FC236}">
                <a16:creationId xmlns:a16="http://schemas.microsoft.com/office/drawing/2014/main" id="{5163DE01-368A-4A08-B4B8-EF739152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HOUSE clipart">
            <a:extLst>
              <a:ext uri="{FF2B5EF4-FFF2-40B4-BE49-F238E27FC236}">
                <a16:creationId xmlns:a16="http://schemas.microsoft.com/office/drawing/2014/main" id="{FB7AD3D6-8918-4CFD-B01A-178E7FD5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7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avokotnik 49">
            <a:extLst>
              <a:ext uri="{FF2B5EF4-FFF2-40B4-BE49-F238E27FC236}">
                <a16:creationId xmlns:a16="http://schemas.microsoft.com/office/drawing/2014/main" id="{54B979FA-BCA7-41C4-8C0C-2842C036B42E}"/>
              </a:ext>
            </a:extLst>
          </p:cNvPr>
          <p:cNvSpPr/>
          <p:nvPr/>
        </p:nvSpPr>
        <p:spPr>
          <a:xfrm>
            <a:off x="10480338" y="-193617"/>
            <a:ext cx="1990122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9AB284F5-F530-4DAE-A666-856A4E541BAC}"/>
              </a:ext>
            </a:extLst>
          </p:cNvPr>
          <p:cNvSpPr txBox="1">
            <a:spLocks/>
          </p:cNvSpPr>
          <p:nvPr/>
        </p:nvSpPr>
        <p:spPr>
          <a:xfrm>
            <a:off x="10618258" y="1376716"/>
            <a:ext cx="168309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HOUSE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hiša</a:t>
            </a:r>
          </a:p>
        </p:txBody>
      </p:sp>
      <p:pic>
        <p:nvPicPr>
          <p:cNvPr id="52" name="Picture 2" descr="Image result for HOUSE clipart">
            <a:extLst>
              <a:ext uri="{FF2B5EF4-FFF2-40B4-BE49-F238E27FC236}">
                <a16:creationId xmlns:a16="http://schemas.microsoft.com/office/drawing/2014/main" id="{1E6737A5-89A7-4D6C-A9CF-8D202B3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60" y="53656"/>
            <a:ext cx="1516570" cy="11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CED1414-71D3-46E8-9E4B-17F67C22B1A9}"/>
              </a:ext>
            </a:extLst>
          </p:cNvPr>
          <p:cNvSpPr txBox="1"/>
          <p:nvPr/>
        </p:nvSpPr>
        <p:spPr>
          <a:xfrm>
            <a:off x="1135956" y="293340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FB6D54C8-F7BC-4822-B2B1-4433222C3A97}"/>
              </a:ext>
            </a:extLst>
          </p:cNvPr>
          <p:cNvSpPr txBox="1"/>
          <p:nvPr/>
        </p:nvSpPr>
        <p:spPr>
          <a:xfrm>
            <a:off x="3023560" y="291315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2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13999A18-4D4D-49E0-A8BF-7FFAB84E1207}"/>
              </a:ext>
            </a:extLst>
          </p:cNvPr>
          <p:cNvSpPr txBox="1"/>
          <p:nvPr/>
        </p:nvSpPr>
        <p:spPr>
          <a:xfrm>
            <a:off x="4989851" y="290012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</a:t>
            </a: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B76021CC-09A0-41F0-8CED-7FC99D547506}"/>
              </a:ext>
            </a:extLst>
          </p:cNvPr>
          <p:cNvSpPr txBox="1"/>
          <p:nvPr/>
        </p:nvSpPr>
        <p:spPr>
          <a:xfrm>
            <a:off x="679141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4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F39064BE-C9E6-45AA-B29E-73C7EBF44DA0}"/>
              </a:ext>
            </a:extLst>
          </p:cNvPr>
          <p:cNvSpPr txBox="1"/>
          <p:nvPr/>
        </p:nvSpPr>
        <p:spPr>
          <a:xfrm>
            <a:off x="8764243" y="286219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5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B77F7E22-7741-44F8-AED2-3AECB528CB1E}"/>
              </a:ext>
            </a:extLst>
          </p:cNvPr>
          <p:cNvSpPr txBox="1"/>
          <p:nvPr/>
        </p:nvSpPr>
        <p:spPr>
          <a:xfrm>
            <a:off x="1081989" y="5058534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6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CCDAD6E8-B992-482E-A6FB-362509BC35E9}"/>
              </a:ext>
            </a:extLst>
          </p:cNvPr>
          <p:cNvSpPr txBox="1"/>
          <p:nvPr/>
        </p:nvSpPr>
        <p:spPr>
          <a:xfrm>
            <a:off x="2939335" y="4998147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7</a:t>
            </a:r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E7D924AF-C82B-47AA-B70F-F79A0CF82148}"/>
              </a:ext>
            </a:extLst>
          </p:cNvPr>
          <p:cNvSpPr txBox="1"/>
          <p:nvPr/>
        </p:nvSpPr>
        <p:spPr>
          <a:xfrm>
            <a:off x="4934419" y="499814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8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2156D46E-5F3A-44BC-9313-FB044E65A4A9}"/>
              </a:ext>
            </a:extLst>
          </p:cNvPr>
          <p:cNvSpPr txBox="1"/>
          <p:nvPr/>
        </p:nvSpPr>
        <p:spPr>
          <a:xfrm>
            <a:off x="6805633" y="499814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9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FACD7C43-74DA-42D5-A755-8FD0F04E3FDE}"/>
              </a:ext>
            </a:extLst>
          </p:cNvPr>
          <p:cNvSpPr txBox="1"/>
          <p:nvPr/>
        </p:nvSpPr>
        <p:spPr>
          <a:xfrm>
            <a:off x="8689005" y="4998145"/>
            <a:ext cx="7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10</a:t>
            </a:r>
          </a:p>
        </p:txBody>
      </p:sp>
      <p:pic>
        <p:nvPicPr>
          <p:cNvPr id="28" name="Picture 2" descr="Little Boy Clip Art">
            <a:extLst>
              <a:ext uri="{FF2B5EF4-FFF2-40B4-BE49-F238E27FC236}">
                <a16:creationId xmlns:a16="http://schemas.microsoft.com/office/drawing/2014/main" id="{00A7276B-F116-49CF-A2B3-320EBB9C0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05" y="2973662"/>
            <a:ext cx="869105" cy="11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Related image">
            <a:extLst>
              <a:ext uri="{FF2B5EF4-FFF2-40B4-BE49-F238E27FC236}">
                <a16:creationId xmlns:a16="http://schemas.microsoft.com/office/drawing/2014/main" id="{51C074A2-4A7B-436F-BCDA-F2961999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0416" y="5228977"/>
            <a:ext cx="662511" cy="12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8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C3069FF2-2597-4904-98E1-CA4435F4841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0240FC80-01A5-46CF-B3F3-35671D7EE391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9E64080-F76F-4B89-9D83-E6D7048231E0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NUMBERS</a:t>
            </a:r>
          </a:p>
        </p:txBody>
      </p:sp>
      <p:pic>
        <p:nvPicPr>
          <p:cNvPr id="2050" name="Picture 2" descr="Image result for HOUSE clipart">
            <a:extLst>
              <a:ext uri="{FF2B5EF4-FFF2-40B4-BE49-F238E27FC236}">
                <a16:creationId xmlns:a16="http://schemas.microsoft.com/office/drawing/2014/main" id="{5487678E-805B-4C30-B529-C33919CB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11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HOUSE clipart">
            <a:extLst>
              <a:ext uri="{FF2B5EF4-FFF2-40B4-BE49-F238E27FC236}">
                <a16:creationId xmlns:a16="http://schemas.microsoft.com/office/drawing/2014/main" id="{54CDFCC3-F9E8-4DC5-A552-7C6995D1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89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HOUSE clipart">
            <a:extLst>
              <a:ext uri="{FF2B5EF4-FFF2-40B4-BE49-F238E27FC236}">
                <a16:creationId xmlns:a16="http://schemas.microsoft.com/office/drawing/2014/main" id="{EDDA3776-BE1B-43B8-B195-D77452B7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mage result for HOUSE clipart">
            <a:extLst>
              <a:ext uri="{FF2B5EF4-FFF2-40B4-BE49-F238E27FC236}">
                <a16:creationId xmlns:a16="http://schemas.microsoft.com/office/drawing/2014/main" id="{9693025F-E736-4328-95B3-506B9C5D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47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HOUSE clipart">
            <a:extLst>
              <a:ext uri="{FF2B5EF4-FFF2-40B4-BE49-F238E27FC236}">
                <a16:creationId xmlns:a16="http://schemas.microsoft.com/office/drawing/2014/main" id="{83C7C4DE-A2C5-4EB4-847F-52E218A3B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05" y="2687723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HOUSE clipart">
            <a:extLst>
              <a:ext uri="{FF2B5EF4-FFF2-40B4-BE49-F238E27FC236}">
                <a16:creationId xmlns:a16="http://schemas.microsoft.com/office/drawing/2014/main" id="{4E8E6F5D-DA3E-42C1-B7DF-9CEFAEB7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9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HOUSE clipart">
            <a:extLst>
              <a:ext uri="{FF2B5EF4-FFF2-40B4-BE49-F238E27FC236}">
                <a16:creationId xmlns:a16="http://schemas.microsoft.com/office/drawing/2014/main" id="{11076D9D-8758-4FA5-BD23-BD65B4CC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001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HOUSE clipart">
            <a:extLst>
              <a:ext uri="{FF2B5EF4-FFF2-40B4-BE49-F238E27FC236}">
                <a16:creationId xmlns:a16="http://schemas.microsoft.com/office/drawing/2014/main" id="{53953F97-293E-480B-89E6-30C3F54D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4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HOUSE clipart">
            <a:extLst>
              <a:ext uri="{FF2B5EF4-FFF2-40B4-BE49-F238E27FC236}">
                <a16:creationId xmlns:a16="http://schemas.microsoft.com/office/drawing/2014/main" id="{5163DE01-368A-4A08-B4B8-EF739152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59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HOUSE clipart">
            <a:extLst>
              <a:ext uri="{FF2B5EF4-FFF2-40B4-BE49-F238E27FC236}">
                <a16:creationId xmlns:a16="http://schemas.microsoft.com/office/drawing/2014/main" id="{FB7AD3D6-8918-4CFD-B01A-178E7FD5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17" y="4787115"/>
            <a:ext cx="1990123" cy="14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avokotnik 49">
            <a:extLst>
              <a:ext uri="{FF2B5EF4-FFF2-40B4-BE49-F238E27FC236}">
                <a16:creationId xmlns:a16="http://schemas.microsoft.com/office/drawing/2014/main" id="{54B979FA-BCA7-41C4-8C0C-2842C036B42E}"/>
              </a:ext>
            </a:extLst>
          </p:cNvPr>
          <p:cNvSpPr/>
          <p:nvPr/>
        </p:nvSpPr>
        <p:spPr>
          <a:xfrm>
            <a:off x="10480338" y="-193617"/>
            <a:ext cx="1990122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9AB284F5-F530-4DAE-A666-856A4E541BAC}"/>
              </a:ext>
            </a:extLst>
          </p:cNvPr>
          <p:cNvSpPr txBox="1">
            <a:spLocks/>
          </p:cNvSpPr>
          <p:nvPr/>
        </p:nvSpPr>
        <p:spPr>
          <a:xfrm>
            <a:off x="10618258" y="1376716"/>
            <a:ext cx="168309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HOUSE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hiša</a:t>
            </a:r>
          </a:p>
        </p:txBody>
      </p:sp>
      <p:pic>
        <p:nvPicPr>
          <p:cNvPr id="52" name="Picture 2" descr="Image result for HOUSE clipart">
            <a:extLst>
              <a:ext uri="{FF2B5EF4-FFF2-40B4-BE49-F238E27FC236}">
                <a16:creationId xmlns:a16="http://schemas.microsoft.com/office/drawing/2014/main" id="{1E6737A5-89A7-4D6C-A9CF-8D202B3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60" y="53656"/>
            <a:ext cx="1516570" cy="11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CED1414-71D3-46E8-9E4B-17F67C22B1A9}"/>
              </a:ext>
            </a:extLst>
          </p:cNvPr>
          <p:cNvSpPr txBox="1"/>
          <p:nvPr/>
        </p:nvSpPr>
        <p:spPr>
          <a:xfrm>
            <a:off x="8732546" y="4993926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FB6D54C8-F7BC-4822-B2B1-4433222C3A97}"/>
              </a:ext>
            </a:extLst>
          </p:cNvPr>
          <p:cNvSpPr txBox="1"/>
          <p:nvPr/>
        </p:nvSpPr>
        <p:spPr>
          <a:xfrm>
            <a:off x="3023560" y="291315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2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13999A18-4D4D-49E0-A8BF-7FFAB84E1207}"/>
              </a:ext>
            </a:extLst>
          </p:cNvPr>
          <p:cNvSpPr txBox="1"/>
          <p:nvPr/>
        </p:nvSpPr>
        <p:spPr>
          <a:xfrm>
            <a:off x="4910412" y="4993929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</a:t>
            </a: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B76021CC-09A0-41F0-8CED-7FC99D547506}"/>
              </a:ext>
            </a:extLst>
          </p:cNvPr>
          <p:cNvSpPr txBox="1"/>
          <p:nvPr/>
        </p:nvSpPr>
        <p:spPr>
          <a:xfrm>
            <a:off x="2957486" y="4993925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4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F39064BE-C9E6-45AA-B29E-73C7EBF44DA0}"/>
              </a:ext>
            </a:extLst>
          </p:cNvPr>
          <p:cNvSpPr txBox="1"/>
          <p:nvPr/>
        </p:nvSpPr>
        <p:spPr>
          <a:xfrm>
            <a:off x="8725218" y="2913152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5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B77F7E22-7741-44F8-AED2-3AECB528CB1E}"/>
              </a:ext>
            </a:extLst>
          </p:cNvPr>
          <p:cNvSpPr txBox="1"/>
          <p:nvPr/>
        </p:nvSpPr>
        <p:spPr>
          <a:xfrm>
            <a:off x="6759716" y="4993928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6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CCDAD6E8-B992-482E-A6FB-362509BC35E9}"/>
              </a:ext>
            </a:extLst>
          </p:cNvPr>
          <p:cNvSpPr txBox="1"/>
          <p:nvPr/>
        </p:nvSpPr>
        <p:spPr>
          <a:xfrm>
            <a:off x="6845618" y="2913153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7</a:t>
            </a:r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E7D924AF-C82B-47AA-B70F-F79A0CF82148}"/>
              </a:ext>
            </a:extLst>
          </p:cNvPr>
          <p:cNvSpPr txBox="1"/>
          <p:nvPr/>
        </p:nvSpPr>
        <p:spPr>
          <a:xfrm>
            <a:off x="4903160" y="2913154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8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2156D46E-5F3A-44BC-9313-FB044E65A4A9}"/>
              </a:ext>
            </a:extLst>
          </p:cNvPr>
          <p:cNvSpPr txBox="1"/>
          <p:nvPr/>
        </p:nvSpPr>
        <p:spPr>
          <a:xfrm>
            <a:off x="1098721" y="4993927"/>
            <a:ext cx="281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9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FACD7C43-74DA-42D5-A755-8FD0F04E3FDE}"/>
              </a:ext>
            </a:extLst>
          </p:cNvPr>
          <p:cNvSpPr txBox="1"/>
          <p:nvPr/>
        </p:nvSpPr>
        <p:spPr>
          <a:xfrm>
            <a:off x="1043612" y="2913151"/>
            <a:ext cx="71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581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sandcastle clipart">
            <a:extLst>
              <a:ext uri="{FF2B5EF4-FFF2-40B4-BE49-F238E27FC236}">
                <a16:creationId xmlns:a16="http://schemas.microsoft.com/office/drawing/2014/main" id="{1139E176-E87C-4145-9B9D-FAC5AC39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4" y="1129778"/>
            <a:ext cx="1768475" cy="21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nowman clipart">
            <a:extLst>
              <a:ext uri="{FF2B5EF4-FFF2-40B4-BE49-F238E27FC236}">
                <a16:creationId xmlns:a16="http://schemas.microsoft.com/office/drawing/2014/main" id="{6CC1B9D2-67F1-40CF-BB91-44CD723E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437366"/>
            <a:ext cx="2019301" cy="32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B132176-AD03-4723-B4B9-0E8251CFE1D9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BAE736D-9B35-4F63-972F-93914A9D7BE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A254BB71-5ACE-4B1F-B9B0-DF32F27A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05" y="2751139"/>
            <a:ext cx="4212789" cy="25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umpkin clipart">
            <a:extLst>
              <a:ext uri="{FF2B5EF4-FFF2-40B4-BE49-F238E27FC236}">
                <a16:creationId xmlns:a16="http://schemas.microsoft.com/office/drawing/2014/main" id="{8B0EE020-CCD2-432B-86E6-7CA4822E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85" y="2686832"/>
            <a:ext cx="158496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lower clipart">
            <a:extLst>
              <a:ext uri="{FF2B5EF4-FFF2-40B4-BE49-F238E27FC236}">
                <a16:creationId xmlns:a16="http://schemas.microsoft.com/office/drawing/2014/main" id="{9042F818-DDC4-46B2-9D89-AC2ABA0A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11" y="2268702"/>
            <a:ext cx="1965388" cy="27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2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sandcastle clipart">
            <a:extLst>
              <a:ext uri="{FF2B5EF4-FFF2-40B4-BE49-F238E27FC236}">
                <a16:creationId xmlns:a16="http://schemas.microsoft.com/office/drawing/2014/main" id="{1139E176-E87C-4145-9B9D-FAC5AC39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4" y="1129778"/>
            <a:ext cx="1768475" cy="21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nowman clipart">
            <a:extLst>
              <a:ext uri="{FF2B5EF4-FFF2-40B4-BE49-F238E27FC236}">
                <a16:creationId xmlns:a16="http://schemas.microsoft.com/office/drawing/2014/main" id="{6CC1B9D2-67F1-40CF-BB91-44CD723E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437366"/>
            <a:ext cx="2019301" cy="32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B132176-AD03-4723-B4B9-0E8251CFE1D9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A254BB71-5ACE-4B1F-B9B0-DF32F27A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05" y="2751139"/>
            <a:ext cx="4212789" cy="25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umpkin clipart">
            <a:extLst>
              <a:ext uri="{FF2B5EF4-FFF2-40B4-BE49-F238E27FC236}">
                <a16:creationId xmlns:a16="http://schemas.microsoft.com/office/drawing/2014/main" id="{8B0EE020-CCD2-432B-86E6-7CA4822E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50" y="2751139"/>
            <a:ext cx="158496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lower clipart">
            <a:extLst>
              <a:ext uri="{FF2B5EF4-FFF2-40B4-BE49-F238E27FC236}">
                <a16:creationId xmlns:a16="http://schemas.microsoft.com/office/drawing/2014/main" id="{9042F818-DDC4-46B2-9D89-AC2ABA0A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2483240"/>
            <a:ext cx="1965388" cy="27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788D66C-8403-4E3F-B2AE-74BC8B8C01FB}"/>
              </a:ext>
            </a:extLst>
          </p:cNvPr>
          <p:cNvSpPr txBox="1">
            <a:spLocks/>
          </p:cNvSpPr>
          <p:nvPr/>
        </p:nvSpPr>
        <p:spPr>
          <a:xfrm>
            <a:off x="671196" y="-9146"/>
            <a:ext cx="10443210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ARE ALL FRIENDS FROM THE SAME SEASON?</a:t>
            </a:r>
          </a:p>
        </p:txBody>
      </p:sp>
    </p:spTree>
    <p:extLst>
      <p:ext uri="{BB962C8B-B14F-4D97-AF65-F5344CB8AC3E}">
        <p14:creationId xmlns:p14="http://schemas.microsoft.com/office/powerpoint/2010/main" val="389550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sandcastle clipart">
            <a:extLst>
              <a:ext uri="{FF2B5EF4-FFF2-40B4-BE49-F238E27FC236}">
                <a16:creationId xmlns:a16="http://schemas.microsoft.com/office/drawing/2014/main" id="{1139E176-E87C-4145-9B9D-FAC5AC39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4" y="1129778"/>
            <a:ext cx="1768475" cy="210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nowman clipart">
            <a:extLst>
              <a:ext uri="{FF2B5EF4-FFF2-40B4-BE49-F238E27FC236}">
                <a16:creationId xmlns:a16="http://schemas.microsoft.com/office/drawing/2014/main" id="{6CC1B9D2-67F1-40CF-BB91-44CD723E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1437366"/>
            <a:ext cx="2019301" cy="32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B132176-AD03-4723-B4B9-0E8251CFE1D9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A254BB71-5ACE-4B1F-B9B0-DF32F27A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05" y="2751139"/>
            <a:ext cx="4212789" cy="25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umpkin clipart">
            <a:extLst>
              <a:ext uri="{FF2B5EF4-FFF2-40B4-BE49-F238E27FC236}">
                <a16:creationId xmlns:a16="http://schemas.microsoft.com/office/drawing/2014/main" id="{8B0EE020-CCD2-432B-86E6-7CA4822E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50" y="2751139"/>
            <a:ext cx="158496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lower clipart">
            <a:extLst>
              <a:ext uri="{FF2B5EF4-FFF2-40B4-BE49-F238E27FC236}">
                <a16:creationId xmlns:a16="http://schemas.microsoft.com/office/drawing/2014/main" id="{9042F818-DDC4-46B2-9D89-AC2ABA0A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2483240"/>
            <a:ext cx="1965388" cy="27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788D66C-8403-4E3F-B2AE-74BC8B8C01FB}"/>
              </a:ext>
            </a:extLst>
          </p:cNvPr>
          <p:cNvSpPr txBox="1">
            <a:spLocks/>
          </p:cNvSpPr>
          <p:nvPr/>
        </p:nvSpPr>
        <p:spPr>
          <a:xfrm>
            <a:off x="671196" y="-9146"/>
            <a:ext cx="10443210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ARE ALL FRIENDS FROM THE SAME SEASON?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191D932E-4A70-4F55-82ED-DA3035B604BF}"/>
              </a:ext>
            </a:extLst>
          </p:cNvPr>
          <p:cNvSpPr/>
          <p:nvPr/>
        </p:nvSpPr>
        <p:spPr>
          <a:xfrm>
            <a:off x="0" y="5327261"/>
            <a:ext cx="6872715" cy="126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</a:rPr>
              <a:t>ANSWER: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sl-SI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NO.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CD84F8-BE9E-46CA-BA42-B0BDF21F53C1}"/>
              </a:ext>
            </a:extLst>
          </p:cNvPr>
          <p:cNvSpPr txBox="1">
            <a:spLocks/>
          </p:cNvSpPr>
          <p:nvPr/>
        </p:nvSpPr>
        <p:spPr>
          <a:xfrm>
            <a:off x="1170331" y="172895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018BD3"/>
                </a:solidFill>
              </a:rPr>
              <a:t>WINTER   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zima</a:t>
            </a:r>
            <a:endParaRPr lang="sl-SI" sz="2800" b="1" dirty="0">
              <a:solidFill>
                <a:srgbClr val="018BD3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6AAA204-908F-403C-BEA2-91FA3F0A6D22}"/>
              </a:ext>
            </a:extLst>
          </p:cNvPr>
          <p:cNvSpPr txBox="1">
            <a:spLocks/>
          </p:cNvSpPr>
          <p:nvPr/>
        </p:nvSpPr>
        <p:spPr>
          <a:xfrm>
            <a:off x="7273479" y="429783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59BC1"/>
                </a:solidFill>
              </a:rPr>
              <a:t>SPRING</a:t>
            </a:r>
            <a:endParaRPr lang="sl-SI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pomlad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EF6957B-ABFA-49BE-A973-534A543D9B15}"/>
              </a:ext>
            </a:extLst>
          </p:cNvPr>
          <p:cNvSpPr txBox="1">
            <a:spLocks/>
          </p:cNvSpPr>
          <p:nvPr/>
        </p:nvSpPr>
        <p:spPr>
          <a:xfrm>
            <a:off x="671196" y="381958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A9D36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jesen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F15CB48-08CC-4664-BCA4-EB0C794794BA}"/>
              </a:ext>
            </a:extLst>
          </p:cNvPr>
          <p:cNvSpPr txBox="1">
            <a:spLocks/>
          </p:cNvSpPr>
          <p:nvPr/>
        </p:nvSpPr>
        <p:spPr>
          <a:xfrm>
            <a:off x="7624290" y="146784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C63425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poletje</a:t>
            </a:r>
          </a:p>
        </p:txBody>
      </p:sp>
    </p:spTree>
    <p:extLst>
      <p:ext uri="{BB962C8B-B14F-4D97-AF65-F5344CB8AC3E}">
        <p14:creationId xmlns:p14="http://schemas.microsoft.com/office/powerpoint/2010/main" val="45213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sandcastle clipart">
            <a:extLst>
              <a:ext uri="{FF2B5EF4-FFF2-40B4-BE49-F238E27FC236}">
                <a16:creationId xmlns:a16="http://schemas.microsoft.com/office/drawing/2014/main" id="{1139E176-E87C-4145-9B9D-FAC5AC39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43" y="1471389"/>
            <a:ext cx="1000171" cy="119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snowman clipart">
            <a:extLst>
              <a:ext uri="{FF2B5EF4-FFF2-40B4-BE49-F238E27FC236}">
                <a16:creationId xmlns:a16="http://schemas.microsoft.com/office/drawing/2014/main" id="{6CC1B9D2-67F1-40CF-BB91-44CD723E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972" y="1593555"/>
            <a:ext cx="714728" cy="11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B132176-AD03-4723-B4B9-0E8251CFE1D9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A254BB71-5ACE-4B1F-B9B0-DF32F27A7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73" y="2163017"/>
            <a:ext cx="1356723" cy="8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umpkin clipart">
            <a:extLst>
              <a:ext uri="{FF2B5EF4-FFF2-40B4-BE49-F238E27FC236}">
                <a16:creationId xmlns:a16="http://schemas.microsoft.com/office/drawing/2014/main" id="{8B0EE020-CCD2-432B-86E6-7CA4822E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63" y="2081308"/>
            <a:ext cx="557530" cy="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lower clipart">
            <a:extLst>
              <a:ext uri="{FF2B5EF4-FFF2-40B4-BE49-F238E27FC236}">
                <a16:creationId xmlns:a16="http://schemas.microsoft.com/office/drawing/2014/main" id="{9042F818-DDC4-46B2-9D89-AC2ABA0A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401" y="2163017"/>
            <a:ext cx="581877" cy="8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788D66C-8403-4E3F-B2AE-74BC8B8C01FB}"/>
              </a:ext>
            </a:extLst>
          </p:cNvPr>
          <p:cNvSpPr txBox="1">
            <a:spLocks/>
          </p:cNvSpPr>
          <p:nvPr/>
        </p:nvSpPr>
        <p:spPr>
          <a:xfrm>
            <a:off x="671196" y="-9146"/>
            <a:ext cx="10443210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WHO SAID WHAT?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7135F48-5B3C-4C8E-B0E8-3D4DF8D4A4D1}"/>
              </a:ext>
            </a:extLst>
          </p:cNvPr>
          <p:cNvSpPr txBox="1">
            <a:spLocks/>
          </p:cNvSpPr>
          <p:nvPr/>
        </p:nvSpPr>
        <p:spPr>
          <a:xfrm>
            <a:off x="5511245" y="1181009"/>
            <a:ext cx="5509869" cy="11906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 dirty="0">
                <a:solidFill>
                  <a:schemeClr val="tx1"/>
                </a:solidFill>
              </a:rPr>
              <a:t> is COLD.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letnem času je mrzlo.</a:t>
            </a:r>
          </a:p>
          <a:p>
            <a:pPr marL="0" indent="0" algn="ctr">
              <a:buNone/>
            </a:pPr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06E7434-5649-4273-81A0-21C710830A40}"/>
              </a:ext>
            </a:extLst>
          </p:cNvPr>
          <p:cNvSpPr txBox="1">
            <a:spLocks/>
          </p:cNvSpPr>
          <p:nvPr/>
        </p:nvSpPr>
        <p:spPr>
          <a:xfrm>
            <a:off x="5511248" y="2371689"/>
            <a:ext cx="5509869" cy="180661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 dirty="0">
                <a:solidFill>
                  <a:schemeClr val="tx1"/>
                </a:solidFill>
              </a:rPr>
              <a:t> BIRDS START TO SING AGAIN.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</a:t>
            </a:r>
            <a:r>
              <a:rPr lang="sl-SI" sz="2400" dirty="0" err="1">
                <a:solidFill>
                  <a:schemeClr val="tx1"/>
                </a:solidFill>
              </a:rPr>
              <a:t>letem</a:t>
            </a:r>
            <a:r>
              <a:rPr lang="sl-SI" sz="2400" dirty="0">
                <a:solidFill>
                  <a:schemeClr val="tx1"/>
                </a:solidFill>
              </a:rPr>
              <a:t> času spet </a:t>
            </a:r>
            <a:r>
              <a:rPr lang="sl-SI" sz="2400" dirty="0" err="1">
                <a:solidFill>
                  <a:schemeClr val="tx1"/>
                </a:solidFill>
              </a:rPr>
              <a:t>začenjo</a:t>
            </a:r>
            <a:r>
              <a:rPr lang="sl-SI" sz="2400" dirty="0">
                <a:solidFill>
                  <a:schemeClr val="tx1"/>
                </a:solidFill>
              </a:rPr>
              <a:t> peti ptice.</a:t>
            </a:r>
          </a:p>
          <a:p>
            <a:pPr marL="0" indent="0" algn="ctr">
              <a:buNone/>
            </a:pPr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1AD12F2-EA2A-40D4-8DFC-C94BD6DD976D}"/>
              </a:ext>
            </a:extLst>
          </p:cNvPr>
          <p:cNvSpPr txBox="1">
            <a:spLocks/>
          </p:cNvSpPr>
          <p:nvPr/>
        </p:nvSpPr>
        <p:spPr>
          <a:xfrm>
            <a:off x="5511244" y="4178301"/>
            <a:ext cx="5509869" cy="11906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 dirty="0">
                <a:solidFill>
                  <a:schemeClr val="tx1"/>
                </a:solidFill>
              </a:rPr>
              <a:t> is HOT.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letnem času je vroče.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690A92D-6174-4D08-A377-3E40FECC2ECA}"/>
              </a:ext>
            </a:extLst>
          </p:cNvPr>
          <p:cNvSpPr txBox="1">
            <a:spLocks/>
          </p:cNvSpPr>
          <p:nvPr/>
        </p:nvSpPr>
        <p:spPr>
          <a:xfrm>
            <a:off x="5511243" y="5368980"/>
            <a:ext cx="5509869" cy="14890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 dirty="0">
                <a:solidFill>
                  <a:schemeClr val="tx1"/>
                </a:solidFill>
              </a:rPr>
              <a:t> PEOPLE CARVE PUMPKINS.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letnem rezljamo buče.</a:t>
            </a:r>
          </a:p>
        </p:txBody>
      </p:sp>
    </p:spTree>
    <p:extLst>
      <p:ext uri="{BB962C8B-B14F-4D97-AF65-F5344CB8AC3E}">
        <p14:creationId xmlns:p14="http://schemas.microsoft.com/office/powerpoint/2010/main" val="4106963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sandcastle clipart">
            <a:extLst>
              <a:ext uri="{FF2B5EF4-FFF2-40B4-BE49-F238E27FC236}">
                <a16:creationId xmlns:a16="http://schemas.microsoft.com/office/drawing/2014/main" id="{1139E176-E87C-4145-9B9D-FAC5AC39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22" y="3985989"/>
            <a:ext cx="1000171" cy="119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DB132176-AD03-4723-B4B9-0E8251CFE1D9}"/>
              </a:ext>
            </a:extLst>
          </p:cNvPr>
          <p:cNvSpPr/>
          <p:nvPr/>
        </p:nvSpPr>
        <p:spPr>
          <a:xfrm rot="5400000">
            <a:off x="5513556" y="-5548666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078" name="Picture 6" descr="Image result for pumpkin clipart">
            <a:extLst>
              <a:ext uri="{FF2B5EF4-FFF2-40B4-BE49-F238E27FC236}">
                <a16:creationId xmlns:a16="http://schemas.microsoft.com/office/drawing/2014/main" id="{8B0EE020-CCD2-432B-86E6-7CA4822E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44" y="5673939"/>
            <a:ext cx="557530" cy="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lower clipart">
            <a:extLst>
              <a:ext uri="{FF2B5EF4-FFF2-40B4-BE49-F238E27FC236}">
                <a16:creationId xmlns:a16="http://schemas.microsoft.com/office/drawing/2014/main" id="{9042F818-DDC4-46B2-9D89-AC2ABA0AF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55" y="2732479"/>
            <a:ext cx="581877" cy="81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788D66C-8403-4E3F-B2AE-74BC8B8C01FB}"/>
              </a:ext>
            </a:extLst>
          </p:cNvPr>
          <p:cNvSpPr txBox="1">
            <a:spLocks/>
          </p:cNvSpPr>
          <p:nvPr/>
        </p:nvSpPr>
        <p:spPr>
          <a:xfrm>
            <a:off x="671196" y="-9146"/>
            <a:ext cx="10443210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QUESTION:</a:t>
            </a: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WHO SAID WHAT?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7135F48-5B3C-4C8E-B0E8-3D4DF8D4A4D1}"/>
              </a:ext>
            </a:extLst>
          </p:cNvPr>
          <p:cNvSpPr txBox="1">
            <a:spLocks/>
          </p:cNvSpPr>
          <p:nvPr/>
        </p:nvSpPr>
        <p:spPr>
          <a:xfrm>
            <a:off x="5511245" y="1181009"/>
            <a:ext cx="5509869" cy="11906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 dirty="0">
                <a:solidFill>
                  <a:schemeClr val="tx1"/>
                </a:solidFill>
              </a:rPr>
              <a:t> is COLD.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letnem času je mrzlo.</a:t>
            </a:r>
          </a:p>
          <a:p>
            <a:pPr marL="0" indent="0" algn="ctr">
              <a:buNone/>
            </a:pPr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06E7434-5649-4273-81A0-21C710830A40}"/>
              </a:ext>
            </a:extLst>
          </p:cNvPr>
          <p:cNvSpPr txBox="1">
            <a:spLocks/>
          </p:cNvSpPr>
          <p:nvPr/>
        </p:nvSpPr>
        <p:spPr>
          <a:xfrm>
            <a:off x="5511248" y="2371689"/>
            <a:ext cx="5509869" cy="180661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 dirty="0">
                <a:solidFill>
                  <a:schemeClr val="tx1"/>
                </a:solidFill>
              </a:rPr>
              <a:t> BIRDS START TO SING AGAIN.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letnem času spet začenjajo peti ptice.</a:t>
            </a:r>
          </a:p>
          <a:p>
            <a:pPr marL="0" indent="0" algn="ctr">
              <a:buNone/>
            </a:pPr>
            <a:endParaRPr lang="sl-SI" sz="2400" b="1" dirty="0">
              <a:solidFill>
                <a:schemeClr val="tx1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1AD12F2-EA2A-40D4-8DFC-C94BD6DD976D}"/>
              </a:ext>
            </a:extLst>
          </p:cNvPr>
          <p:cNvSpPr txBox="1">
            <a:spLocks/>
          </p:cNvSpPr>
          <p:nvPr/>
        </p:nvSpPr>
        <p:spPr>
          <a:xfrm>
            <a:off x="5511244" y="4178301"/>
            <a:ext cx="5509869" cy="119067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 dirty="0">
                <a:solidFill>
                  <a:schemeClr val="tx1"/>
                </a:solidFill>
              </a:rPr>
              <a:t> is HOT.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letnem času je vroče.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690A92D-6174-4D08-A377-3E40FECC2ECA}"/>
              </a:ext>
            </a:extLst>
          </p:cNvPr>
          <p:cNvSpPr txBox="1">
            <a:spLocks/>
          </p:cNvSpPr>
          <p:nvPr/>
        </p:nvSpPr>
        <p:spPr>
          <a:xfrm>
            <a:off x="5511243" y="5368980"/>
            <a:ext cx="5509869" cy="14890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</a:rPr>
              <a:t>In </a:t>
            </a:r>
            <a:r>
              <a:rPr lang="sl-SI" sz="2400" b="1" dirty="0" err="1">
                <a:solidFill>
                  <a:schemeClr val="tx1"/>
                </a:solidFill>
              </a:rPr>
              <a:t>our</a:t>
            </a:r>
            <a:r>
              <a:rPr lang="sl-SI" sz="2400" b="1" dirty="0">
                <a:solidFill>
                  <a:schemeClr val="tx1"/>
                </a:solidFill>
              </a:rPr>
              <a:t> </a:t>
            </a:r>
            <a:r>
              <a:rPr lang="sl-SI" sz="2400" b="1" dirty="0" err="1">
                <a:solidFill>
                  <a:schemeClr val="tx1"/>
                </a:solidFill>
              </a:rPr>
              <a:t>season</a:t>
            </a:r>
            <a:r>
              <a:rPr lang="sl-SI" sz="2400" b="1">
                <a:solidFill>
                  <a:schemeClr val="tx1"/>
                </a:solidFill>
              </a:rPr>
              <a:t> PEOPLE </a:t>
            </a:r>
            <a:r>
              <a:rPr lang="sl-SI" sz="2400" b="1" dirty="0">
                <a:solidFill>
                  <a:schemeClr val="tx1"/>
                </a:solidFill>
              </a:rPr>
              <a:t>CARVE PUMPKINS.</a:t>
            </a:r>
          </a:p>
          <a:p>
            <a:pPr marL="0" indent="0" algn="ctr">
              <a:buNone/>
            </a:pPr>
            <a:r>
              <a:rPr lang="sl-SI" sz="2400" dirty="0">
                <a:solidFill>
                  <a:schemeClr val="tx1"/>
                </a:solidFill>
              </a:rPr>
              <a:t>V našem letnem rezljamo buče.</a:t>
            </a:r>
          </a:p>
        </p:txBody>
      </p:sp>
      <p:pic>
        <p:nvPicPr>
          <p:cNvPr id="13" name="Picture 4" descr="Image result for snowman clipart">
            <a:extLst>
              <a:ext uri="{FF2B5EF4-FFF2-40B4-BE49-F238E27FC236}">
                <a16:creationId xmlns:a16="http://schemas.microsoft.com/office/drawing/2014/main" id="{DBE916F3-30D0-444F-A7B3-3B1FF91A5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044" y="1239577"/>
            <a:ext cx="714728" cy="113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93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vezana slika">
            <a:extLst>
              <a:ext uri="{FF2B5EF4-FFF2-40B4-BE49-F238E27FC236}">
                <a16:creationId xmlns:a16="http://schemas.microsoft.com/office/drawing/2014/main" id="{E3D66C5B-8B2D-43DC-A4A6-9CA8BC85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06" y="2255565"/>
            <a:ext cx="6491882" cy="5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zultat iskanja slik za room clipart">
            <a:extLst>
              <a:ext uri="{FF2B5EF4-FFF2-40B4-BE49-F238E27FC236}">
                <a16:creationId xmlns:a16="http://schemas.microsoft.com/office/drawing/2014/main" id="{C5001A95-7F21-4331-9252-704D711D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18" y="856848"/>
            <a:ext cx="6289270" cy="320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underwater clipart">
            <a:extLst>
              <a:ext uri="{FF2B5EF4-FFF2-40B4-BE49-F238E27FC236}">
                <a16:creationId xmlns:a16="http://schemas.microsoft.com/office/drawing/2014/main" id="{48A0AC99-600B-43CB-B350-4C3BB864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99" y="85684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E6F2FAB-0BD6-4EFB-93C1-2665FA8762A9}"/>
              </a:ext>
            </a:extLst>
          </p:cNvPr>
          <p:cNvSpPr/>
          <p:nvPr/>
        </p:nvSpPr>
        <p:spPr>
          <a:xfrm rot="5400000">
            <a:off x="5513556" y="-5609434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0DBFFD-9EFC-4AF0-B9FA-C50C3C9E9120}"/>
              </a:ext>
            </a:extLst>
          </p:cNvPr>
          <p:cNvSpPr txBox="1">
            <a:spLocks/>
          </p:cNvSpPr>
          <p:nvPr/>
        </p:nvSpPr>
        <p:spPr>
          <a:xfrm>
            <a:off x="2416098" y="-69914"/>
            <a:ext cx="7824256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MIXED UP ANIMAL WORLDS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9F45E2-A352-4C8A-B3AD-25886226F159}"/>
              </a:ext>
            </a:extLst>
          </p:cNvPr>
          <p:cNvSpPr txBox="1">
            <a:spLocks/>
          </p:cNvSpPr>
          <p:nvPr/>
        </p:nvSpPr>
        <p:spPr>
          <a:xfrm>
            <a:off x="4123724" y="49954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Zmešani živalski svetovi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64B72601-7E03-47BD-B7DC-074CA15C2D43}"/>
              </a:ext>
            </a:extLst>
          </p:cNvPr>
          <p:cNvSpPr/>
          <p:nvPr/>
        </p:nvSpPr>
        <p:spPr>
          <a:xfrm>
            <a:off x="-209550" y="4013850"/>
            <a:ext cx="6244451" cy="3745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95EAB00-39B3-4A4B-AFEE-2D097E732540}"/>
              </a:ext>
            </a:extLst>
          </p:cNvPr>
          <p:cNvSpPr txBox="1">
            <a:spLocks/>
          </p:cNvSpPr>
          <p:nvPr/>
        </p:nvSpPr>
        <p:spPr>
          <a:xfrm>
            <a:off x="6308146" y="5463257"/>
            <a:ext cx="5662411" cy="7864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WELCOME TO THE FARM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A07F9CC-F4FD-426F-8A88-3C90AB292993}"/>
              </a:ext>
            </a:extLst>
          </p:cNvPr>
          <p:cNvSpPr txBox="1">
            <a:spLocks/>
          </p:cNvSpPr>
          <p:nvPr/>
        </p:nvSpPr>
        <p:spPr>
          <a:xfrm>
            <a:off x="188785" y="5463256"/>
            <a:ext cx="5413729" cy="7865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WELCOME TO THE ZOO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FFF0AEB-733C-42BE-8110-B764E6E8F63F}"/>
              </a:ext>
            </a:extLst>
          </p:cNvPr>
          <p:cNvSpPr txBox="1">
            <a:spLocks/>
          </p:cNvSpPr>
          <p:nvPr/>
        </p:nvSpPr>
        <p:spPr>
          <a:xfrm>
            <a:off x="6448878" y="2214048"/>
            <a:ext cx="5413729" cy="714600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WELCOME TO OUR HOME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DA915AB-957C-4210-ADE8-7B10A9296090}"/>
              </a:ext>
            </a:extLst>
          </p:cNvPr>
          <p:cNvSpPr txBox="1">
            <a:spLocks/>
          </p:cNvSpPr>
          <p:nvPr/>
        </p:nvSpPr>
        <p:spPr>
          <a:xfrm>
            <a:off x="113012" y="2246417"/>
            <a:ext cx="5599325" cy="1129777"/>
          </a:xfrm>
          <a:prstGeom prst="rect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WELCOME TO THE SEAWORLD</a:t>
            </a:r>
          </a:p>
        </p:txBody>
      </p:sp>
    </p:spTree>
    <p:extLst>
      <p:ext uri="{BB962C8B-B14F-4D97-AF65-F5344CB8AC3E}">
        <p14:creationId xmlns:p14="http://schemas.microsoft.com/office/powerpoint/2010/main" val="2590623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vezana slika">
            <a:extLst>
              <a:ext uri="{FF2B5EF4-FFF2-40B4-BE49-F238E27FC236}">
                <a16:creationId xmlns:a16="http://schemas.microsoft.com/office/drawing/2014/main" id="{E3D66C5B-8B2D-43DC-A4A6-9CA8BC85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06" y="2255565"/>
            <a:ext cx="6491882" cy="5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zultat iskanja slik za room clipart">
            <a:extLst>
              <a:ext uri="{FF2B5EF4-FFF2-40B4-BE49-F238E27FC236}">
                <a16:creationId xmlns:a16="http://schemas.microsoft.com/office/drawing/2014/main" id="{C5001A95-7F21-4331-9252-704D711D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18" y="856848"/>
            <a:ext cx="6289270" cy="320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underwater clipart">
            <a:extLst>
              <a:ext uri="{FF2B5EF4-FFF2-40B4-BE49-F238E27FC236}">
                <a16:creationId xmlns:a16="http://schemas.microsoft.com/office/drawing/2014/main" id="{48A0AC99-600B-43CB-B350-4C3BB864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99" y="85684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E6F2FAB-0BD6-4EFB-93C1-2665FA8762A9}"/>
              </a:ext>
            </a:extLst>
          </p:cNvPr>
          <p:cNvSpPr/>
          <p:nvPr/>
        </p:nvSpPr>
        <p:spPr>
          <a:xfrm rot="5400000">
            <a:off x="5513556" y="-5609434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0DBFFD-9EFC-4AF0-B9FA-C50C3C9E9120}"/>
              </a:ext>
            </a:extLst>
          </p:cNvPr>
          <p:cNvSpPr txBox="1">
            <a:spLocks/>
          </p:cNvSpPr>
          <p:nvPr/>
        </p:nvSpPr>
        <p:spPr>
          <a:xfrm>
            <a:off x="2416098" y="-69914"/>
            <a:ext cx="7824256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MIXED UP ANIMAL WORLDS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9F45E2-A352-4C8A-B3AD-25886226F159}"/>
              </a:ext>
            </a:extLst>
          </p:cNvPr>
          <p:cNvSpPr txBox="1">
            <a:spLocks/>
          </p:cNvSpPr>
          <p:nvPr/>
        </p:nvSpPr>
        <p:spPr>
          <a:xfrm>
            <a:off x="4123724" y="49954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Zmešani živalski svetovi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64B72601-7E03-47BD-B7DC-074CA15C2D43}"/>
              </a:ext>
            </a:extLst>
          </p:cNvPr>
          <p:cNvSpPr/>
          <p:nvPr/>
        </p:nvSpPr>
        <p:spPr>
          <a:xfrm>
            <a:off x="-209550" y="4013850"/>
            <a:ext cx="6244451" cy="3745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Picture 8" descr="Rezultat iskanja slik za octopus clipart">
            <a:extLst>
              <a:ext uri="{FF2B5EF4-FFF2-40B4-BE49-F238E27FC236}">
                <a16:creationId xmlns:a16="http://schemas.microsoft.com/office/drawing/2014/main" id="{2BEF4043-19BB-4723-8423-B0F7358D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44" y="4031764"/>
            <a:ext cx="1186555" cy="11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Rezultat iskanja slik za crab clipart">
            <a:extLst>
              <a:ext uri="{FF2B5EF4-FFF2-40B4-BE49-F238E27FC236}">
                <a16:creationId xmlns:a16="http://schemas.microsoft.com/office/drawing/2014/main" id="{6E6FED5F-5376-4AF1-A7C1-40E59132F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60" y="2816067"/>
            <a:ext cx="905779" cy="6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Rezultat iskanja slik za shark clipart">
            <a:extLst>
              <a:ext uri="{FF2B5EF4-FFF2-40B4-BE49-F238E27FC236}">
                <a16:creationId xmlns:a16="http://schemas.microsoft.com/office/drawing/2014/main" id="{C358DD3D-6F48-4281-9D9F-DEDCA4F6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3" y="1157145"/>
            <a:ext cx="1791745" cy="1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zultat iskanja slik za dog clipart">
            <a:extLst>
              <a:ext uri="{FF2B5EF4-FFF2-40B4-BE49-F238E27FC236}">
                <a16:creationId xmlns:a16="http://schemas.microsoft.com/office/drawing/2014/main" id="{C268AA79-1D72-4229-B897-D03102A56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56" y="5035318"/>
            <a:ext cx="968643" cy="125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Rezultat iskanja slik za rabbit clipart">
            <a:extLst>
              <a:ext uri="{FF2B5EF4-FFF2-40B4-BE49-F238E27FC236}">
                <a16:creationId xmlns:a16="http://schemas.microsoft.com/office/drawing/2014/main" id="{1AED4242-7D49-4AD2-89A0-029421C1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443" y="2945770"/>
            <a:ext cx="1244367" cy="9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Rezultat iskanja slik za zebra clipart">
            <a:extLst>
              <a:ext uri="{FF2B5EF4-FFF2-40B4-BE49-F238E27FC236}">
                <a16:creationId xmlns:a16="http://schemas.microsoft.com/office/drawing/2014/main" id="{2CDD93D2-FDB1-416C-8583-27C7636D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555" y="1797227"/>
            <a:ext cx="1934888" cy="213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Rezultat iskanja slik za monkey clipart">
            <a:extLst>
              <a:ext uri="{FF2B5EF4-FFF2-40B4-BE49-F238E27FC236}">
                <a16:creationId xmlns:a16="http://schemas.microsoft.com/office/drawing/2014/main" id="{27C5CABC-22D0-41D2-8524-77A58F6F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05" y="1039422"/>
            <a:ext cx="2119696" cy="214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ile:Rooster and hen clipart 01.svg">
            <a:extLst>
              <a:ext uri="{FF2B5EF4-FFF2-40B4-BE49-F238E27FC236}">
                <a16:creationId xmlns:a16="http://schemas.microsoft.com/office/drawing/2014/main" id="{5173C661-6259-4B4E-B573-5B9D1590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498" y="5244184"/>
            <a:ext cx="1553619" cy="1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zultat iskanja slik za pig clipart">
            <a:extLst>
              <a:ext uri="{FF2B5EF4-FFF2-40B4-BE49-F238E27FC236}">
                <a16:creationId xmlns:a16="http://schemas.microsoft.com/office/drawing/2014/main" id="{EB9EECDB-209A-4703-A63E-E91AD398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55" y="5463257"/>
            <a:ext cx="1690155" cy="140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ovezana slika">
            <a:extLst>
              <a:ext uri="{FF2B5EF4-FFF2-40B4-BE49-F238E27FC236}">
                <a16:creationId xmlns:a16="http://schemas.microsoft.com/office/drawing/2014/main" id="{197F6FBE-7792-4B97-86BF-19970753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609" y="5463409"/>
            <a:ext cx="1256714" cy="125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Rezultat iskanja slik za bear clipart">
            <a:extLst>
              <a:ext uri="{FF2B5EF4-FFF2-40B4-BE49-F238E27FC236}">
                <a16:creationId xmlns:a16="http://schemas.microsoft.com/office/drawing/2014/main" id="{DC85E8F2-27AB-48B4-A247-7FD6A877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55" y="5358340"/>
            <a:ext cx="2356247" cy="168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ezultat iskanja slik za mouse clipart">
            <a:extLst>
              <a:ext uri="{FF2B5EF4-FFF2-40B4-BE49-F238E27FC236}">
                <a16:creationId xmlns:a16="http://schemas.microsoft.com/office/drawing/2014/main" id="{4A182116-B2C6-4952-94EA-2B27B3A20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90" y="3203636"/>
            <a:ext cx="1176034" cy="6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63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ttle Boy Clip Art">
            <a:extLst>
              <a:ext uri="{FF2B5EF4-FFF2-40B4-BE49-F238E27FC236}">
                <a16:creationId xmlns:a16="http://schemas.microsoft.com/office/drawing/2014/main" id="{EC8911E4-210F-4575-AB61-86EEF1C1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6300"/>
            <a:ext cx="3590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D72C1F76-2596-4002-A272-6579DFA2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1" y="2214297"/>
            <a:ext cx="2451099" cy="46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1CA45253-DA95-4EA2-B422-B070749DDE9F}"/>
              </a:ext>
            </a:extLst>
          </p:cNvPr>
          <p:cNvSpPr/>
          <p:nvPr/>
        </p:nvSpPr>
        <p:spPr>
          <a:xfrm>
            <a:off x="10753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D6EFBE30-3662-4E6D-9388-30F8AAABD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634" y="167259"/>
            <a:ext cx="667377" cy="127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ittle Boy Clip Art">
            <a:extLst>
              <a:ext uri="{FF2B5EF4-FFF2-40B4-BE49-F238E27FC236}">
                <a16:creationId xmlns:a16="http://schemas.microsoft.com/office/drawing/2014/main" id="{090A11AF-5E6F-4DB0-9614-CEA66CA9D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1" y="2374900"/>
            <a:ext cx="875820" cy="11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D99FE64-699F-4995-9A4C-A1B60D53AE16}"/>
              </a:ext>
            </a:extLst>
          </p:cNvPr>
          <p:cNvSpPr txBox="1">
            <a:spLocks/>
          </p:cNvSpPr>
          <p:nvPr/>
        </p:nvSpPr>
        <p:spPr>
          <a:xfrm>
            <a:off x="204270" y="155288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GIRL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deklica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1FD7ACB-5135-4C9E-942C-EDE7901733B6}"/>
              </a:ext>
            </a:extLst>
          </p:cNvPr>
          <p:cNvSpPr txBox="1">
            <a:spLocks/>
          </p:cNvSpPr>
          <p:nvPr/>
        </p:nvSpPr>
        <p:spPr>
          <a:xfrm>
            <a:off x="204270" y="357338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BOY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deček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40EDB8-1FE8-41F6-9034-691D05B66704}"/>
              </a:ext>
            </a:extLst>
          </p:cNvPr>
          <p:cNvSpPr txBox="1">
            <a:spLocks/>
          </p:cNvSpPr>
          <p:nvPr/>
        </p:nvSpPr>
        <p:spPr>
          <a:xfrm>
            <a:off x="132149" y="584668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FRIEND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prijatelj</a:t>
            </a:r>
          </a:p>
        </p:txBody>
      </p:sp>
      <p:pic>
        <p:nvPicPr>
          <p:cNvPr id="5128" name="Picture 8" descr="Related image">
            <a:extLst>
              <a:ext uri="{FF2B5EF4-FFF2-40B4-BE49-F238E27FC236}">
                <a16:creationId xmlns:a16="http://schemas.microsoft.com/office/drawing/2014/main" id="{2D9B9B3E-30D9-4FBE-80F1-6A2F0FA5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8" y="4657158"/>
            <a:ext cx="865720" cy="10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749A2329-76C4-4C4B-8ADB-005DCC8DA222}"/>
              </a:ext>
            </a:extLst>
          </p:cNvPr>
          <p:cNvSpPr txBox="1">
            <a:spLocks/>
          </p:cNvSpPr>
          <p:nvPr/>
        </p:nvSpPr>
        <p:spPr>
          <a:xfrm>
            <a:off x="3276600" y="1535459"/>
            <a:ext cx="2451099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SOPHIE</a:t>
            </a:r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8CBC043-3E14-40E8-A26A-234241C54C7A}"/>
              </a:ext>
            </a:extLst>
          </p:cNvPr>
          <p:cNvSpPr txBox="1">
            <a:spLocks/>
          </p:cNvSpPr>
          <p:nvPr/>
        </p:nvSpPr>
        <p:spPr>
          <a:xfrm>
            <a:off x="7280409" y="1431700"/>
            <a:ext cx="2298699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JOHNNY</a:t>
            </a:r>
            <a:endParaRPr lang="sl-SI" sz="4400" dirty="0">
              <a:solidFill>
                <a:schemeClr val="tx1"/>
              </a:solidFill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2FB0929F-F5B2-46FE-BB0B-3AF148C62F47}"/>
              </a:ext>
            </a:extLst>
          </p:cNvPr>
          <p:cNvSpPr/>
          <p:nvPr/>
        </p:nvSpPr>
        <p:spPr>
          <a:xfrm>
            <a:off x="10350501" y="0"/>
            <a:ext cx="1864216" cy="12954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B0A6416-4ECF-4387-8F2B-99E09FB2E60C}"/>
              </a:ext>
            </a:extLst>
          </p:cNvPr>
          <p:cNvSpPr txBox="1">
            <a:spLocks/>
          </p:cNvSpPr>
          <p:nvPr/>
        </p:nvSpPr>
        <p:spPr>
          <a:xfrm>
            <a:off x="10369429" y="167259"/>
            <a:ext cx="1864216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ADVENTURE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pustolovščina</a:t>
            </a:r>
          </a:p>
        </p:txBody>
      </p:sp>
      <p:sp>
        <p:nvSpPr>
          <p:cNvPr id="10" name="Označba mesta noge 9">
            <a:extLst>
              <a:ext uri="{FF2B5EF4-FFF2-40B4-BE49-F238E27FC236}">
                <a16:creationId xmlns:a16="http://schemas.microsoft.com/office/drawing/2014/main" id="{35F10F52-40C7-48F4-A563-4F6DDE74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3474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vezana slika">
            <a:extLst>
              <a:ext uri="{FF2B5EF4-FFF2-40B4-BE49-F238E27FC236}">
                <a16:creationId xmlns:a16="http://schemas.microsoft.com/office/drawing/2014/main" id="{E3D66C5B-8B2D-43DC-A4A6-9CA8BC85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06" y="2255565"/>
            <a:ext cx="6491882" cy="545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zultat iskanja slik za room clipart">
            <a:extLst>
              <a:ext uri="{FF2B5EF4-FFF2-40B4-BE49-F238E27FC236}">
                <a16:creationId xmlns:a16="http://schemas.microsoft.com/office/drawing/2014/main" id="{C5001A95-7F21-4331-9252-704D711D7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718" y="856848"/>
            <a:ext cx="6289270" cy="320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zultat iskanja slik za underwater clipart">
            <a:extLst>
              <a:ext uri="{FF2B5EF4-FFF2-40B4-BE49-F238E27FC236}">
                <a16:creationId xmlns:a16="http://schemas.microsoft.com/office/drawing/2014/main" id="{48A0AC99-600B-43CB-B350-4C3BB864C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99" y="85684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E6F2FAB-0BD6-4EFB-93C1-2665FA8762A9}"/>
              </a:ext>
            </a:extLst>
          </p:cNvPr>
          <p:cNvSpPr/>
          <p:nvPr/>
        </p:nvSpPr>
        <p:spPr>
          <a:xfrm rot="5400000">
            <a:off x="5513556" y="-5609434"/>
            <a:ext cx="112977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0DBFFD-9EFC-4AF0-B9FA-C50C3C9E9120}"/>
              </a:ext>
            </a:extLst>
          </p:cNvPr>
          <p:cNvSpPr txBox="1">
            <a:spLocks/>
          </p:cNvSpPr>
          <p:nvPr/>
        </p:nvSpPr>
        <p:spPr>
          <a:xfrm>
            <a:off x="2416098" y="-69914"/>
            <a:ext cx="7824256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MIXED UP ANIMAL WORLDS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9F45E2-A352-4C8A-B3AD-25886226F159}"/>
              </a:ext>
            </a:extLst>
          </p:cNvPr>
          <p:cNvSpPr txBox="1">
            <a:spLocks/>
          </p:cNvSpPr>
          <p:nvPr/>
        </p:nvSpPr>
        <p:spPr>
          <a:xfrm>
            <a:off x="4123724" y="49954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Zmešani živalski svetovi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64B72601-7E03-47BD-B7DC-074CA15C2D43}"/>
              </a:ext>
            </a:extLst>
          </p:cNvPr>
          <p:cNvSpPr/>
          <p:nvPr/>
        </p:nvSpPr>
        <p:spPr>
          <a:xfrm>
            <a:off x="-209550" y="4013850"/>
            <a:ext cx="6244451" cy="3745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Picture 8" descr="Rezultat iskanja slik za octopus clipart">
            <a:extLst>
              <a:ext uri="{FF2B5EF4-FFF2-40B4-BE49-F238E27FC236}">
                <a16:creationId xmlns:a16="http://schemas.microsoft.com/office/drawing/2014/main" id="{2BEF4043-19BB-4723-8423-B0F7358D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24" y="1394291"/>
            <a:ext cx="1186555" cy="118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Rezultat iskanja slik za crab clipart">
            <a:extLst>
              <a:ext uri="{FF2B5EF4-FFF2-40B4-BE49-F238E27FC236}">
                <a16:creationId xmlns:a16="http://schemas.microsoft.com/office/drawing/2014/main" id="{6E6FED5F-5376-4AF1-A7C1-40E59132F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154" y="3248576"/>
            <a:ext cx="905779" cy="6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Rezultat iskanja slik za shark clipart">
            <a:extLst>
              <a:ext uri="{FF2B5EF4-FFF2-40B4-BE49-F238E27FC236}">
                <a16:creationId xmlns:a16="http://schemas.microsoft.com/office/drawing/2014/main" id="{C358DD3D-6F48-4281-9D9F-DEDCA4F6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3" y="1157145"/>
            <a:ext cx="1791745" cy="1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ezultat iskanja slik za dog clipart">
            <a:extLst>
              <a:ext uri="{FF2B5EF4-FFF2-40B4-BE49-F238E27FC236}">
                <a16:creationId xmlns:a16="http://schemas.microsoft.com/office/drawing/2014/main" id="{C268AA79-1D72-4229-B897-D03102A56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42" y="1865808"/>
            <a:ext cx="968643" cy="125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Rezultat iskanja slik za rabbit clipart">
            <a:extLst>
              <a:ext uri="{FF2B5EF4-FFF2-40B4-BE49-F238E27FC236}">
                <a16:creationId xmlns:a16="http://schemas.microsoft.com/office/drawing/2014/main" id="{1AED4242-7D49-4AD2-89A0-029421C1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443" y="2945770"/>
            <a:ext cx="1244367" cy="96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Rezultat iskanja slik za zebra clipart">
            <a:extLst>
              <a:ext uri="{FF2B5EF4-FFF2-40B4-BE49-F238E27FC236}">
                <a16:creationId xmlns:a16="http://schemas.microsoft.com/office/drawing/2014/main" id="{2CDD93D2-FDB1-416C-8583-27C7636D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64" y="5454693"/>
            <a:ext cx="1934888" cy="213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Rezultat iskanja slik za monkey clipart">
            <a:extLst>
              <a:ext uri="{FF2B5EF4-FFF2-40B4-BE49-F238E27FC236}">
                <a16:creationId xmlns:a16="http://schemas.microsoft.com/office/drawing/2014/main" id="{27C5CABC-22D0-41D2-8524-77A58F6F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04" y="3996615"/>
            <a:ext cx="2119696" cy="214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ile:Rooster and hen clipart 01.svg">
            <a:extLst>
              <a:ext uri="{FF2B5EF4-FFF2-40B4-BE49-F238E27FC236}">
                <a16:creationId xmlns:a16="http://schemas.microsoft.com/office/drawing/2014/main" id="{5173C661-6259-4B4E-B573-5B9D1590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37" y="5025698"/>
            <a:ext cx="1553619" cy="16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zultat iskanja slik za pig clipart">
            <a:extLst>
              <a:ext uri="{FF2B5EF4-FFF2-40B4-BE49-F238E27FC236}">
                <a16:creationId xmlns:a16="http://schemas.microsoft.com/office/drawing/2014/main" id="{EB9EECDB-209A-4703-A63E-E91AD398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55" y="5463257"/>
            <a:ext cx="1690155" cy="140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ovezana slika">
            <a:extLst>
              <a:ext uri="{FF2B5EF4-FFF2-40B4-BE49-F238E27FC236}">
                <a16:creationId xmlns:a16="http://schemas.microsoft.com/office/drawing/2014/main" id="{197F6FBE-7792-4B97-86BF-19970753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07" y="3041796"/>
            <a:ext cx="870433" cy="8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Rezultat iskanja slik za bear clipart">
            <a:extLst>
              <a:ext uri="{FF2B5EF4-FFF2-40B4-BE49-F238E27FC236}">
                <a16:creationId xmlns:a16="http://schemas.microsoft.com/office/drawing/2014/main" id="{DC85E8F2-27AB-48B4-A247-7FD6A877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0" y="5504532"/>
            <a:ext cx="2356247" cy="168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Rezultat iskanja slik za mouse clipart">
            <a:extLst>
              <a:ext uri="{FF2B5EF4-FFF2-40B4-BE49-F238E27FC236}">
                <a16:creationId xmlns:a16="http://schemas.microsoft.com/office/drawing/2014/main" id="{4A182116-B2C6-4952-94EA-2B27B3A20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966" y="2638745"/>
            <a:ext cx="1176034" cy="6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72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JOB!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8CAB56-8A5C-4572-8BE5-D31FF96FE7BB}"/>
              </a:ext>
            </a:extLst>
          </p:cNvPr>
          <p:cNvSpPr txBox="1">
            <a:spLocks/>
          </p:cNvSpPr>
          <p:nvPr/>
        </p:nvSpPr>
        <p:spPr>
          <a:xfrm>
            <a:off x="1078523" y="2263662"/>
            <a:ext cx="10318418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Rezultat iskanja slik za applause clipart gif">
            <a:extLst>
              <a:ext uri="{FF2B5EF4-FFF2-40B4-BE49-F238E27FC236}">
                <a16:creationId xmlns:a16="http://schemas.microsoft.com/office/drawing/2014/main" id="{28E5ADDF-126C-407F-94E3-29EE73FF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32" y="3893176"/>
            <a:ext cx="3486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54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24816E6-B185-460C-94DA-BED084D484AB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56D11634-FD09-4066-B187-4F47B17A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338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829A6519-9FE9-4B67-8BD1-85E882DF57E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6AF1B61-20F8-44F8-A78E-A65115B2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41" y="1872865"/>
            <a:ext cx="85153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6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6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</a:t>
            </a:r>
            <a:r>
              <a:rPr lang="en-US" sz="6000" b="1" dirty="0">
                <a:solidFill>
                  <a:srgbClr val="FF0000"/>
                </a:solidFill>
              </a:rPr>
              <a:t> THE</a:t>
            </a:r>
            <a:r>
              <a:rPr lang="sl-SI" sz="6000" b="1" dirty="0">
                <a:solidFill>
                  <a:srgbClr val="FF0000"/>
                </a:solidFill>
              </a:rPr>
              <a:t> 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245A0B4D-CA43-4B5B-B70E-8AE2EFE9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10427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l 4">
            <a:extLst>
              <a:ext uri="{FF2B5EF4-FFF2-40B4-BE49-F238E27FC236}">
                <a16:creationId xmlns:a16="http://schemas.microsoft.com/office/drawing/2014/main" id="{1E616FA8-6E64-482B-A8AB-9978044E1016}"/>
              </a:ext>
            </a:extLst>
          </p:cNvPr>
          <p:cNvSpPr/>
          <p:nvPr/>
        </p:nvSpPr>
        <p:spPr>
          <a:xfrm rot="5400000">
            <a:off x="3223208" y="640402"/>
            <a:ext cx="5745584" cy="6154320"/>
          </a:xfrm>
          <a:prstGeom prst="wave">
            <a:avLst>
              <a:gd name="adj1" fmla="val 4599"/>
              <a:gd name="adj2" fmla="val 318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380774" y="1292661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FAMILY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123724" y="20293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Družina</a:t>
            </a:r>
            <a:endParaRPr lang="sl-SI" sz="2800" dirty="0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6146" name="Picture 2" descr="Povezana slika">
            <a:extLst>
              <a:ext uri="{FF2B5EF4-FFF2-40B4-BE49-F238E27FC236}">
                <a16:creationId xmlns:a16="http://schemas.microsoft.com/office/drawing/2014/main" id="{B75FC236-8AE4-453E-AFDC-54B644EF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3770954"/>
            <a:ext cx="34480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69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>
            <a:extLst>
              <a:ext uri="{FF2B5EF4-FFF2-40B4-BE49-F238E27FC236}">
                <a16:creationId xmlns:a16="http://schemas.microsoft.com/office/drawing/2014/main" id="{C2E72DCC-4976-4756-AA71-17F3C0E87402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77F6E96-E2E5-4932-B897-0368C36DE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FAMILY MEMBERS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47647B-91F7-467F-B3FB-5CC14C7EAD2C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Družinski člani</a:t>
            </a:r>
            <a:endParaRPr lang="sl-SI" sz="2800" dirty="0"/>
          </a:p>
        </p:txBody>
      </p:sp>
      <p:pic>
        <p:nvPicPr>
          <p:cNvPr id="3" name="Predstavnost v spletu 2" title="Kids vocabulary - Family - family members &amp; tree - Learn English educational video for kids">
            <a:hlinkClick r:id="" action="ppaction://media"/>
            <a:extLst>
              <a:ext uri="{FF2B5EF4-FFF2-40B4-BE49-F238E27FC236}">
                <a16:creationId xmlns:a16="http://schemas.microsoft.com/office/drawing/2014/main" id="{F98B020C-0DDF-450E-B3C5-461B1F6D51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0588" y="1729752"/>
            <a:ext cx="7552669" cy="42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C735BA8-1CAA-44A4-A7E4-FA46FB57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08" y="1376716"/>
            <a:ext cx="9847943" cy="5536764"/>
          </a:xfrm>
          <a:prstGeom prst="rect">
            <a:avLst/>
          </a:prstGeom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C2E72DCC-4976-4756-AA71-17F3C0E87402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77F6E96-E2E5-4932-B897-0368C36DE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FAMILY MEMBERS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47647B-91F7-467F-B3FB-5CC14C7EAD2C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Družinski člani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576740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C735BA8-1CAA-44A4-A7E4-FA46FB57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08" y="1376716"/>
            <a:ext cx="9847943" cy="5536764"/>
          </a:xfrm>
          <a:prstGeom prst="rect">
            <a:avLst/>
          </a:prstGeom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C2E72DCC-4976-4756-AA71-17F3C0E87402}"/>
              </a:ext>
            </a:extLst>
          </p:cNvPr>
          <p:cNvSpPr/>
          <p:nvPr/>
        </p:nvSpPr>
        <p:spPr>
          <a:xfrm rot="5400000">
            <a:off x="4200506" y="-4235614"/>
            <a:ext cx="1376716" cy="9847943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77F6E96-E2E5-4932-B897-0368C36DE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FAMILY MEMBERS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47647B-91F7-467F-B3FB-5CC14C7EAD2C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Družinski člani</a:t>
            </a:r>
            <a:endParaRPr lang="sl-SI" sz="2800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6BB44CEA-2892-4401-8650-D31328F4118F}"/>
              </a:ext>
            </a:extLst>
          </p:cNvPr>
          <p:cNvSpPr/>
          <p:nvPr/>
        </p:nvSpPr>
        <p:spPr>
          <a:xfrm>
            <a:off x="3556000" y="2917371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FDAE923-F407-4DE8-8589-3FEEFFEF5EE1}"/>
              </a:ext>
            </a:extLst>
          </p:cNvPr>
          <p:cNvSpPr/>
          <p:nvPr/>
        </p:nvSpPr>
        <p:spPr>
          <a:xfrm>
            <a:off x="5522685" y="2881085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54174A0D-2C3A-4A30-A74E-F0C35CBFBD5A}"/>
              </a:ext>
            </a:extLst>
          </p:cNvPr>
          <p:cNvSpPr/>
          <p:nvPr/>
        </p:nvSpPr>
        <p:spPr>
          <a:xfrm>
            <a:off x="849085" y="4637314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500D4A75-F31E-4439-9BEC-095DF33D1C44}"/>
              </a:ext>
            </a:extLst>
          </p:cNvPr>
          <p:cNvSpPr/>
          <p:nvPr/>
        </p:nvSpPr>
        <p:spPr>
          <a:xfrm>
            <a:off x="2576286" y="4664202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6E093DCA-6A39-4A1E-9B75-650288990CCA}"/>
              </a:ext>
            </a:extLst>
          </p:cNvPr>
          <p:cNvSpPr/>
          <p:nvPr/>
        </p:nvSpPr>
        <p:spPr>
          <a:xfrm>
            <a:off x="4467359" y="4664202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A9EA2802-D84F-4DD4-AB74-6AFEBB5E898A}"/>
              </a:ext>
            </a:extLst>
          </p:cNvPr>
          <p:cNvSpPr/>
          <p:nvPr/>
        </p:nvSpPr>
        <p:spPr>
          <a:xfrm>
            <a:off x="6358432" y="4664202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736BE18D-93A3-4DCF-924B-F2EC56D53D9B}"/>
              </a:ext>
            </a:extLst>
          </p:cNvPr>
          <p:cNvSpPr/>
          <p:nvPr/>
        </p:nvSpPr>
        <p:spPr>
          <a:xfrm>
            <a:off x="8251371" y="4637314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3F636124-689C-4D50-A4C9-DA47CDEABC7B}"/>
              </a:ext>
            </a:extLst>
          </p:cNvPr>
          <p:cNvSpPr/>
          <p:nvPr/>
        </p:nvSpPr>
        <p:spPr>
          <a:xfrm>
            <a:off x="7386102" y="6391402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787ABD88-7D8B-40A2-B79F-B13875EFF1E2}"/>
              </a:ext>
            </a:extLst>
          </p:cNvPr>
          <p:cNvSpPr/>
          <p:nvPr/>
        </p:nvSpPr>
        <p:spPr>
          <a:xfrm>
            <a:off x="3258457" y="6391402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1416EE5F-895C-4A0A-8F68-946407A2430E}"/>
              </a:ext>
            </a:extLst>
          </p:cNvPr>
          <p:cNvSpPr/>
          <p:nvPr/>
        </p:nvSpPr>
        <p:spPr>
          <a:xfrm>
            <a:off x="1696993" y="6384145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9447142F-F3A6-439C-82F5-366EA4368C48}"/>
              </a:ext>
            </a:extLst>
          </p:cNvPr>
          <p:cNvSpPr/>
          <p:nvPr/>
        </p:nvSpPr>
        <p:spPr>
          <a:xfrm>
            <a:off x="110522" y="6384145"/>
            <a:ext cx="1364343" cy="377372"/>
          </a:xfrm>
          <a:prstGeom prst="rect">
            <a:avLst/>
          </a:prstGeom>
          <a:solidFill>
            <a:srgbClr val="FF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FEC73EB-6545-4411-B480-5619E23F0CBE}"/>
              </a:ext>
            </a:extLst>
          </p:cNvPr>
          <p:cNvSpPr txBox="1">
            <a:spLocks/>
          </p:cNvSpPr>
          <p:nvPr/>
        </p:nvSpPr>
        <p:spPr>
          <a:xfrm>
            <a:off x="6887028" y="107164"/>
            <a:ext cx="7706557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800" b="1" dirty="0">
                <a:solidFill>
                  <a:schemeClr val="tx1"/>
                </a:solidFill>
              </a:rPr>
              <a:t>SHOW IT WITH </a:t>
            </a:r>
          </a:p>
          <a:p>
            <a:pPr marL="0" indent="0" algn="ctr">
              <a:buNone/>
            </a:pPr>
            <a:r>
              <a:rPr lang="sl-SI" sz="1800" b="1" dirty="0">
                <a:solidFill>
                  <a:schemeClr val="tx1"/>
                </a:solidFill>
              </a:rPr>
              <a:t>YOUR FINGER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ECAD0C7E-E036-4EC8-85AE-D3CD846ACB08}"/>
              </a:ext>
            </a:extLst>
          </p:cNvPr>
          <p:cNvSpPr txBox="1">
            <a:spLocks/>
          </p:cNvSpPr>
          <p:nvPr/>
        </p:nvSpPr>
        <p:spPr>
          <a:xfrm>
            <a:off x="8741057" y="91120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Pokaži s prstom</a:t>
            </a:r>
            <a:endParaRPr lang="sl-SI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D907C6C-22C9-4802-AFA1-7C6ED1825F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39266"/>
              </p:ext>
            </p:extLst>
          </p:nvPr>
        </p:nvGraphicFramePr>
        <p:xfrm>
          <a:off x="9907179" y="1653585"/>
          <a:ext cx="1978158" cy="37817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8158">
                  <a:extLst>
                    <a:ext uri="{9D8B030D-6E8A-4147-A177-3AD203B41FA5}">
                      <a16:colId xmlns:a16="http://schemas.microsoft.com/office/drawing/2014/main" val="3001940013"/>
                    </a:ext>
                  </a:extLst>
                </a:gridCol>
              </a:tblGrid>
              <a:tr h="428946">
                <a:tc>
                  <a:txBody>
                    <a:bodyPr/>
                    <a:lstStyle/>
                    <a:p>
                      <a:r>
                        <a:rPr lang="sl-SI" sz="1600" b="1" dirty="0"/>
                        <a:t>UNCLE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68244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57020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COUSIN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625216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GRANDMOTHER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046845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023209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GRANDFATHER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798324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AUNT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87026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SISTER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883986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371622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UNCLE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157522"/>
                  </a:ext>
                </a:extLst>
              </a:tr>
              <a:tr h="246303">
                <a:tc>
                  <a:txBody>
                    <a:bodyPr/>
                    <a:lstStyle/>
                    <a:p>
                      <a:r>
                        <a:rPr lang="sl-SI" sz="1600" b="1" dirty="0"/>
                        <a:t>BROTHER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894652"/>
                  </a:ext>
                </a:extLst>
              </a:tr>
            </a:tbl>
          </a:graphicData>
        </a:graphic>
      </p:graphicFrame>
      <p:sp>
        <p:nvSpPr>
          <p:cNvPr id="5" name="Pravokotnik 4">
            <a:extLst>
              <a:ext uri="{FF2B5EF4-FFF2-40B4-BE49-F238E27FC236}">
                <a16:creationId xmlns:a16="http://schemas.microsoft.com/office/drawing/2014/main" id="{9A8E5A3E-8D4A-4561-9A01-30A34387DC19}"/>
              </a:ext>
            </a:extLst>
          </p:cNvPr>
          <p:cNvSpPr/>
          <p:nvPr/>
        </p:nvSpPr>
        <p:spPr>
          <a:xfrm>
            <a:off x="51283" y="983627"/>
            <a:ext cx="3533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dirty="0"/>
              <a:t>https://www.youtube.com/watch?v=FHaObkHEkHQ</a:t>
            </a:r>
          </a:p>
        </p:txBody>
      </p:sp>
    </p:spTree>
    <p:extLst>
      <p:ext uri="{BB962C8B-B14F-4D97-AF65-F5344CB8AC3E}">
        <p14:creationId xmlns:p14="http://schemas.microsoft.com/office/powerpoint/2010/main" val="28718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Rezultat iskanja slik za room clipart">
            <a:extLst>
              <a:ext uri="{FF2B5EF4-FFF2-40B4-BE49-F238E27FC236}">
                <a16:creationId xmlns:a16="http://schemas.microsoft.com/office/drawing/2014/main" id="{3186ED70-72F6-4230-93D4-D83F878B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164"/>
            <a:ext cx="12192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DDF04296-E0B7-4EDF-8FF6-72FAFEC2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1588" y="3094930"/>
            <a:ext cx="2123277" cy="40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450AD159-1B16-44EE-844F-D36D461FE5F2}"/>
              </a:ext>
            </a:extLst>
          </p:cNvPr>
          <p:cNvSpPr/>
          <p:nvPr/>
        </p:nvSpPr>
        <p:spPr>
          <a:xfrm>
            <a:off x="3104405" y="172975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0125AB7-6ED9-4531-80E1-D392721E6FB2}"/>
              </a:ext>
            </a:extLst>
          </p:cNvPr>
          <p:cNvSpPr txBox="1">
            <a:spLocks/>
          </p:cNvSpPr>
          <p:nvPr/>
        </p:nvSpPr>
        <p:spPr>
          <a:xfrm>
            <a:off x="3104405" y="194175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WELCOME TO MY HOME!</a:t>
            </a:r>
          </a:p>
        </p:txBody>
      </p:sp>
    </p:spTree>
    <p:extLst>
      <p:ext uri="{BB962C8B-B14F-4D97-AF65-F5344CB8AC3E}">
        <p14:creationId xmlns:p14="http://schemas.microsoft.com/office/powerpoint/2010/main" val="266681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ttle Boy Clip Art">
            <a:extLst>
              <a:ext uri="{FF2B5EF4-FFF2-40B4-BE49-F238E27FC236}">
                <a16:creationId xmlns:a16="http://schemas.microsoft.com/office/drawing/2014/main" id="{EC8911E4-210F-4575-AB61-86EEF1C1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6300"/>
            <a:ext cx="3590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značba mesta noge 9">
            <a:extLst>
              <a:ext uri="{FF2B5EF4-FFF2-40B4-BE49-F238E27FC236}">
                <a16:creationId xmlns:a16="http://schemas.microsoft.com/office/drawing/2014/main" id="{35F10F52-40C7-48F4-A563-4F6DDE74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4C84586-E97A-4E3D-A54B-37A7AB910D38}"/>
              </a:ext>
            </a:extLst>
          </p:cNvPr>
          <p:cNvSpPr txBox="1">
            <a:spLocks/>
          </p:cNvSpPr>
          <p:nvPr/>
        </p:nvSpPr>
        <p:spPr>
          <a:xfrm>
            <a:off x="2255107" y="88568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HELLO FRIENDS! WE ARE BACK.</a:t>
            </a:r>
          </a:p>
        </p:txBody>
      </p:sp>
      <p:sp>
        <p:nvSpPr>
          <p:cNvPr id="17" name="Oblaček govora: pravokotnik 16">
            <a:extLst>
              <a:ext uri="{FF2B5EF4-FFF2-40B4-BE49-F238E27FC236}">
                <a16:creationId xmlns:a16="http://schemas.microsoft.com/office/drawing/2014/main" id="{D455256B-5887-419D-A7A9-98298E08855C}"/>
              </a:ext>
            </a:extLst>
          </p:cNvPr>
          <p:cNvSpPr/>
          <p:nvPr/>
        </p:nvSpPr>
        <p:spPr>
          <a:xfrm>
            <a:off x="2255107" y="673684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14D2488-3FF1-4B82-8C54-C6A8882CBF13}"/>
              </a:ext>
            </a:extLst>
          </p:cNvPr>
          <p:cNvSpPr txBox="1">
            <a:spLocks/>
          </p:cNvSpPr>
          <p:nvPr/>
        </p:nvSpPr>
        <p:spPr>
          <a:xfrm>
            <a:off x="7066005" y="88157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AND WE ARE READY FOR NEW ADVENTURES.</a:t>
            </a:r>
          </a:p>
        </p:txBody>
      </p:sp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41D2B198-5859-4FF3-8763-B4DAB7534859}"/>
              </a:ext>
            </a:extLst>
          </p:cNvPr>
          <p:cNvSpPr/>
          <p:nvPr/>
        </p:nvSpPr>
        <p:spPr>
          <a:xfrm>
            <a:off x="7066005" y="66957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ravokotnik 19">
            <a:extLst>
              <a:ext uri="{FF2B5EF4-FFF2-40B4-BE49-F238E27FC236}">
                <a16:creationId xmlns:a16="http://schemas.microsoft.com/office/drawing/2014/main" id="{272C03AC-C2F8-476E-8CBC-80B4E947C10B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D72C1F76-2596-4002-A272-6579DFA2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4621" y="2163497"/>
            <a:ext cx="2451099" cy="46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1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Rezultat iskanja slik za room clipart">
            <a:extLst>
              <a:ext uri="{FF2B5EF4-FFF2-40B4-BE49-F238E27FC236}">
                <a16:creationId xmlns:a16="http://schemas.microsoft.com/office/drawing/2014/main" id="{3186ED70-72F6-4230-93D4-D83F878B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164"/>
            <a:ext cx="12192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DDF04296-E0B7-4EDF-8FF6-72FAFEC2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1588" y="3094930"/>
            <a:ext cx="2123277" cy="40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450AD159-1B16-44EE-844F-D36D461FE5F2}"/>
              </a:ext>
            </a:extLst>
          </p:cNvPr>
          <p:cNvSpPr/>
          <p:nvPr/>
        </p:nvSpPr>
        <p:spPr>
          <a:xfrm>
            <a:off x="3104405" y="172975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0125AB7-6ED9-4531-80E1-D392721E6FB2}"/>
              </a:ext>
            </a:extLst>
          </p:cNvPr>
          <p:cNvSpPr txBox="1">
            <a:spLocks/>
          </p:cNvSpPr>
          <p:nvPr/>
        </p:nvSpPr>
        <p:spPr>
          <a:xfrm>
            <a:off x="3104405" y="194175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I LIVE WITH PARENTS, ONE BROTHER AND ONE SISTER.</a:t>
            </a:r>
          </a:p>
        </p:txBody>
      </p:sp>
    </p:spTree>
    <p:extLst>
      <p:ext uri="{BB962C8B-B14F-4D97-AF65-F5344CB8AC3E}">
        <p14:creationId xmlns:p14="http://schemas.microsoft.com/office/powerpoint/2010/main" val="163437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Rezultat iskanja slik za room clipart">
            <a:extLst>
              <a:ext uri="{FF2B5EF4-FFF2-40B4-BE49-F238E27FC236}">
                <a16:creationId xmlns:a16="http://schemas.microsoft.com/office/drawing/2014/main" id="{3186ED70-72F6-4230-93D4-D83F878B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164"/>
            <a:ext cx="12192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DDF04296-E0B7-4EDF-8FF6-72FAFEC2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1588" y="3094930"/>
            <a:ext cx="2123277" cy="40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laček govora: pravokotnik 18">
            <a:extLst>
              <a:ext uri="{FF2B5EF4-FFF2-40B4-BE49-F238E27FC236}">
                <a16:creationId xmlns:a16="http://schemas.microsoft.com/office/drawing/2014/main" id="{450AD159-1B16-44EE-844F-D36D461FE5F2}"/>
              </a:ext>
            </a:extLst>
          </p:cNvPr>
          <p:cNvSpPr/>
          <p:nvPr/>
        </p:nvSpPr>
        <p:spPr>
          <a:xfrm>
            <a:off x="3104405" y="172975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0125AB7-6ED9-4531-80E1-D392721E6FB2}"/>
              </a:ext>
            </a:extLst>
          </p:cNvPr>
          <p:cNvSpPr txBox="1">
            <a:spLocks/>
          </p:cNvSpPr>
          <p:nvPr/>
        </p:nvSpPr>
        <p:spPr>
          <a:xfrm>
            <a:off x="3104405" y="194175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I WOULD REALLY LIKE TO INTRODUCE THEM TO YOU. </a:t>
            </a:r>
          </a:p>
        </p:txBody>
      </p:sp>
    </p:spTree>
    <p:extLst>
      <p:ext uri="{BB962C8B-B14F-4D97-AF65-F5344CB8AC3E}">
        <p14:creationId xmlns:p14="http://schemas.microsoft.com/office/powerpoint/2010/main" val="264223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Rezultat iskanja slik za room clipart">
            <a:extLst>
              <a:ext uri="{FF2B5EF4-FFF2-40B4-BE49-F238E27FC236}">
                <a16:creationId xmlns:a16="http://schemas.microsoft.com/office/drawing/2014/main" id="{3186ED70-72F6-4230-93D4-D83F878B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164"/>
            <a:ext cx="12192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DDF04296-E0B7-4EDF-8FF6-72FAFEC2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1588" y="3094930"/>
            <a:ext cx="2123277" cy="40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52E5711-0748-422D-B771-42CE6668A926}"/>
              </a:ext>
            </a:extLst>
          </p:cNvPr>
          <p:cNvSpPr txBox="1">
            <a:spLocks/>
          </p:cNvSpPr>
          <p:nvPr/>
        </p:nvSpPr>
        <p:spPr>
          <a:xfrm>
            <a:off x="4609304" y="2474646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7BC45619-33E2-4473-98C7-E74FD9F42688}"/>
              </a:ext>
            </a:extLst>
          </p:cNvPr>
          <p:cNvSpPr/>
          <p:nvPr/>
        </p:nvSpPr>
        <p:spPr>
          <a:xfrm>
            <a:off x="5858803" y="3350107"/>
            <a:ext cx="112242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SARA</a:t>
            </a: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A92D9521-9FD2-4184-8A3C-5778C9247EFE}"/>
              </a:ext>
            </a:extLst>
          </p:cNvPr>
          <p:cNvSpPr/>
          <p:nvPr/>
        </p:nvSpPr>
        <p:spPr>
          <a:xfrm>
            <a:off x="8218640" y="2606889"/>
            <a:ext cx="96372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TOM</a:t>
            </a:r>
          </a:p>
        </p:txBody>
      </p:sp>
      <p:pic>
        <p:nvPicPr>
          <p:cNvPr id="2050" name="Picture 2" descr="Girl Jumping Clip Art">
            <a:extLst>
              <a:ext uri="{FF2B5EF4-FFF2-40B4-BE49-F238E27FC236}">
                <a16:creationId xmlns:a16="http://schemas.microsoft.com/office/drawing/2014/main" id="{9E93C399-6AAD-41A4-BA31-E60D2C6E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69" y="4043987"/>
            <a:ext cx="2512292" cy="310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0B91EC7-CBBB-4233-8757-0A6142BE0D7D}"/>
              </a:ext>
            </a:extLst>
          </p:cNvPr>
          <p:cNvSpPr txBox="1">
            <a:spLocks/>
          </p:cNvSpPr>
          <p:nvPr/>
        </p:nvSpPr>
        <p:spPr>
          <a:xfrm>
            <a:off x="4647903" y="5550116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SISTER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sestra</a:t>
            </a:r>
          </a:p>
        </p:txBody>
      </p:sp>
      <p:pic>
        <p:nvPicPr>
          <p:cNvPr id="2052" name="Picture 4" descr="Rezultat iskanja slik za boy clipart">
            <a:extLst>
              <a:ext uri="{FF2B5EF4-FFF2-40B4-BE49-F238E27FC236}">
                <a16:creationId xmlns:a16="http://schemas.microsoft.com/office/drawing/2014/main" id="{5C917B3F-5EC1-44DB-8637-4B0590822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57" y="3262352"/>
            <a:ext cx="2123276" cy="390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C66A6C1E-4674-440C-B8D6-E50DAD577736}"/>
              </a:ext>
            </a:extLst>
          </p:cNvPr>
          <p:cNvSpPr txBox="1">
            <a:spLocks/>
          </p:cNvSpPr>
          <p:nvPr/>
        </p:nvSpPr>
        <p:spPr>
          <a:xfrm>
            <a:off x="7613463" y="5207984"/>
            <a:ext cx="2036426" cy="99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BROTHER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brat</a:t>
            </a:r>
          </a:p>
        </p:txBody>
      </p:sp>
    </p:spTree>
    <p:extLst>
      <p:ext uri="{BB962C8B-B14F-4D97-AF65-F5344CB8AC3E}">
        <p14:creationId xmlns:p14="http://schemas.microsoft.com/office/powerpoint/2010/main" val="289760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Rezultat iskanja slik za room clipart">
            <a:extLst>
              <a:ext uri="{FF2B5EF4-FFF2-40B4-BE49-F238E27FC236}">
                <a16:creationId xmlns:a16="http://schemas.microsoft.com/office/drawing/2014/main" id="{3186ED70-72F6-4230-93D4-D83F878B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164"/>
            <a:ext cx="12192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DDF04296-E0B7-4EDF-8FF6-72FAFEC29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1588" y="3094930"/>
            <a:ext cx="2123277" cy="40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vezana slika">
            <a:extLst>
              <a:ext uri="{FF2B5EF4-FFF2-40B4-BE49-F238E27FC236}">
                <a16:creationId xmlns:a16="http://schemas.microsoft.com/office/drawing/2014/main" id="{22FCFAD6-1BDD-47FB-AF64-2D6F0EFA0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38" y="3032307"/>
            <a:ext cx="3770217" cy="410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0B91EC7-CBBB-4233-8757-0A6142BE0D7D}"/>
              </a:ext>
            </a:extLst>
          </p:cNvPr>
          <p:cNvSpPr txBox="1">
            <a:spLocks/>
          </p:cNvSpPr>
          <p:nvPr/>
        </p:nvSpPr>
        <p:spPr>
          <a:xfrm>
            <a:off x="4653951" y="5062545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MOTHER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mama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6A6C1E-4674-440C-B8D6-E50DAD577736}"/>
              </a:ext>
            </a:extLst>
          </p:cNvPr>
          <p:cNvSpPr txBox="1">
            <a:spLocks/>
          </p:cNvSpPr>
          <p:nvPr/>
        </p:nvSpPr>
        <p:spPr>
          <a:xfrm>
            <a:off x="7050061" y="5009897"/>
            <a:ext cx="2036426" cy="99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FATHER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oče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52E5711-0748-422D-B771-42CE6668A926}"/>
              </a:ext>
            </a:extLst>
          </p:cNvPr>
          <p:cNvSpPr txBox="1">
            <a:spLocks/>
          </p:cNvSpPr>
          <p:nvPr/>
        </p:nvSpPr>
        <p:spPr>
          <a:xfrm>
            <a:off x="4609304" y="2474646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7BC45619-33E2-4473-98C7-E74FD9F42688}"/>
              </a:ext>
            </a:extLst>
          </p:cNvPr>
          <p:cNvSpPr/>
          <p:nvPr/>
        </p:nvSpPr>
        <p:spPr>
          <a:xfrm>
            <a:off x="5904297" y="2509087"/>
            <a:ext cx="872355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JILL</a:t>
            </a: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A92D9521-9FD2-4184-8A3C-5778C9247EFE}"/>
              </a:ext>
            </a:extLst>
          </p:cNvPr>
          <p:cNvSpPr/>
          <p:nvPr/>
        </p:nvSpPr>
        <p:spPr>
          <a:xfrm>
            <a:off x="7640535" y="2545304"/>
            <a:ext cx="821059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JOE</a:t>
            </a:r>
          </a:p>
        </p:txBody>
      </p:sp>
    </p:spTree>
    <p:extLst>
      <p:ext uri="{BB962C8B-B14F-4D97-AF65-F5344CB8AC3E}">
        <p14:creationId xmlns:p14="http://schemas.microsoft.com/office/powerpoint/2010/main" val="167978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0B6B796F-15A1-4DB4-ADE5-96ED96F299FD}"/>
              </a:ext>
            </a:extLst>
          </p:cNvPr>
          <p:cNvSpPr/>
          <p:nvPr/>
        </p:nvSpPr>
        <p:spPr>
          <a:xfrm>
            <a:off x="-70275" y="-57014"/>
            <a:ext cx="1241741" cy="6915014"/>
          </a:xfrm>
          <a:prstGeom prst="rect">
            <a:avLst/>
          </a:prstGeom>
          <a:solidFill>
            <a:srgbClr val="F8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52E5711-0748-422D-B771-42CE6668A926}"/>
              </a:ext>
            </a:extLst>
          </p:cNvPr>
          <p:cNvSpPr txBox="1">
            <a:spLocks/>
          </p:cNvSpPr>
          <p:nvPr/>
        </p:nvSpPr>
        <p:spPr>
          <a:xfrm>
            <a:off x="4609304" y="2474646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7BC45619-33E2-4473-98C7-E74FD9F42688}"/>
              </a:ext>
            </a:extLst>
          </p:cNvPr>
          <p:cNvSpPr/>
          <p:nvPr/>
        </p:nvSpPr>
        <p:spPr>
          <a:xfrm>
            <a:off x="3166431" y="1509266"/>
            <a:ext cx="1247457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DANA</a:t>
            </a: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A92D9521-9FD2-4184-8A3C-5778C9247EFE}"/>
              </a:ext>
            </a:extLst>
          </p:cNvPr>
          <p:cNvSpPr/>
          <p:nvPr/>
        </p:nvSpPr>
        <p:spPr>
          <a:xfrm>
            <a:off x="6582086" y="1506007"/>
            <a:ext cx="97815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BILL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0B91EC7-CBBB-4233-8757-0A6142BE0D7D}"/>
              </a:ext>
            </a:extLst>
          </p:cNvPr>
          <p:cNvSpPr txBox="1">
            <a:spLocks/>
          </p:cNvSpPr>
          <p:nvPr/>
        </p:nvSpPr>
        <p:spPr>
          <a:xfrm>
            <a:off x="2056255" y="5207984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GRANDMOTHER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babica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6A6C1E-4674-440C-B8D6-E50DAD577736}"/>
              </a:ext>
            </a:extLst>
          </p:cNvPr>
          <p:cNvSpPr txBox="1">
            <a:spLocks/>
          </p:cNvSpPr>
          <p:nvPr/>
        </p:nvSpPr>
        <p:spPr>
          <a:xfrm>
            <a:off x="5858700" y="5131281"/>
            <a:ext cx="2274348" cy="99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GRANDFATHER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dedek</a:t>
            </a:r>
          </a:p>
        </p:txBody>
      </p:sp>
      <p:pic>
        <p:nvPicPr>
          <p:cNvPr id="3074" name="Picture 2" descr="Povezana slika">
            <a:extLst>
              <a:ext uri="{FF2B5EF4-FFF2-40B4-BE49-F238E27FC236}">
                <a16:creationId xmlns:a16="http://schemas.microsoft.com/office/drawing/2014/main" id="{32735D27-4454-480F-A8C7-C0D13979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46" y="2187765"/>
            <a:ext cx="2568429" cy="269009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0.gstatic.com/images?q=tbn:ANd9GcRu7ktvVZpi5TfZISW23r-Z0Efx-E_woP7rjp63_ZDXBhyCaWJ6">
            <a:extLst>
              <a:ext uri="{FF2B5EF4-FFF2-40B4-BE49-F238E27FC236}">
                <a16:creationId xmlns:a16="http://schemas.microsoft.com/office/drawing/2014/main" id="{D55902D3-DA40-4E7B-9C51-64CDA486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48" y="2247270"/>
            <a:ext cx="2547236" cy="258150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20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0B6B796F-15A1-4DB4-ADE5-96ED96F299FD}"/>
              </a:ext>
            </a:extLst>
          </p:cNvPr>
          <p:cNvSpPr/>
          <p:nvPr/>
        </p:nvSpPr>
        <p:spPr>
          <a:xfrm>
            <a:off x="-70275" y="-57014"/>
            <a:ext cx="1241741" cy="6915014"/>
          </a:xfrm>
          <a:prstGeom prst="rect">
            <a:avLst/>
          </a:prstGeom>
          <a:solidFill>
            <a:srgbClr val="F8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52E5711-0748-422D-B771-42CE6668A926}"/>
              </a:ext>
            </a:extLst>
          </p:cNvPr>
          <p:cNvSpPr txBox="1">
            <a:spLocks/>
          </p:cNvSpPr>
          <p:nvPr/>
        </p:nvSpPr>
        <p:spPr>
          <a:xfrm>
            <a:off x="4609304" y="2474646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A92D9521-9FD2-4184-8A3C-5778C9247EFE}"/>
              </a:ext>
            </a:extLst>
          </p:cNvPr>
          <p:cNvSpPr/>
          <p:nvPr/>
        </p:nvSpPr>
        <p:spPr>
          <a:xfrm>
            <a:off x="6676663" y="1506007"/>
            <a:ext cx="788999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EDI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0B91EC7-CBBB-4233-8757-0A6142BE0D7D}"/>
              </a:ext>
            </a:extLst>
          </p:cNvPr>
          <p:cNvSpPr txBox="1">
            <a:spLocks/>
          </p:cNvSpPr>
          <p:nvPr/>
        </p:nvSpPr>
        <p:spPr>
          <a:xfrm>
            <a:off x="2056255" y="5207984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GRANDMOTHER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babica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6A6C1E-4674-440C-B8D6-E50DAD577736}"/>
              </a:ext>
            </a:extLst>
          </p:cNvPr>
          <p:cNvSpPr txBox="1">
            <a:spLocks/>
          </p:cNvSpPr>
          <p:nvPr/>
        </p:nvSpPr>
        <p:spPr>
          <a:xfrm>
            <a:off x="5821106" y="5222309"/>
            <a:ext cx="2274348" cy="99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GRANDFATHER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dedek</a:t>
            </a:r>
          </a:p>
        </p:txBody>
      </p:sp>
      <p:pic>
        <p:nvPicPr>
          <p:cNvPr id="4100" name="Picture 4" descr="Rezultat iskanja slik za grandmother clipart">
            <a:extLst>
              <a:ext uri="{FF2B5EF4-FFF2-40B4-BE49-F238E27FC236}">
                <a16:creationId xmlns:a16="http://schemas.microsoft.com/office/drawing/2014/main" id="{7A9273A6-CB25-484C-A9BE-F347A45C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17" y="2165036"/>
            <a:ext cx="2714625" cy="284797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zultat iskanja slik za hat clipart">
            <a:extLst>
              <a:ext uri="{FF2B5EF4-FFF2-40B4-BE49-F238E27FC236}">
                <a16:creationId xmlns:a16="http://schemas.microsoft.com/office/drawing/2014/main" id="{BB403D7C-AB78-4B29-B234-F7CD2494D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41" y="1665421"/>
            <a:ext cx="43719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7BC45619-33E2-4473-98C7-E74FD9F42688}"/>
              </a:ext>
            </a:extLst>
          </p:cNvPr>
          <p:cNvSpPr/>
          <p:nvPr/>
        </p:nvSpPr>
        <p:spPr>
          <a:xfrm>
            <a:off x="3493667" y="1490371"/>
            <a:ext cx="854721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LILI</a:t>
            </a:r>
          </a:p>
        </p:txBody>
      </p:sp>
      <p:pic>
        <p:nvPicPr>
          <p:cNvPr id="4106" name="Picture 10" descr="Povezana slika">
            <a:extLst>
              <a:ext uri="{FF2B5EF4-FFF2-40B4-BE49-F238E27FC236}">
                <a16:creationId xmlns:a16="http://schemas.microsoft.com/office/drawing/2014/main" id="{E5EC4196-41BD-4395-A42A-5D8BD7986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06" y="2185734"/>
            <a:ext cx="2847974" cy="284797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033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0B6B796F-15A1-4DB4-ADE5-96ED96F299FD}"/>
              </a:ext>
            </a:extLst>
          </p:cNvPr>
          <p:cNvSpPr/>
          <p:nvPr/>
        </p:nvSpPr>
        <p:spPr>
          <a:xfrm>
            <a:off x="-70275" y="-57014"/>
            <a:ext cx="1241741" cy="6915014"/>
          </a:xfrm>
          <a:prstGeom prst="rect">
            <a:avLst/>
          </a:prstGeom>
          <a:solidFill>
            <a:srgbClr val="F8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SOPHIE‘S HOUSE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Pri Sophie doma</a:t>
            </a:r>
            <a:endParaRPr lang="sl-SI" sz="28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52E5711-0748-422D-B771-42CE6668A926}"/>
              </a:ext>
            </a:extLst>
          </p:cNvPr>
          <p:cNvSpPr txBox="1">
            <a:spLocks/>
          </p:cNvSpPr>
          <p:nvPr/>
        </p:nvSpPr>
        <p:spPr>
          <a:xfrm>
            <a:off x="4609304" y="2474646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A92D9521-9FD2-4184-8A3C-5778C9247EFE}"/>
              </a:ext>
            </a:extLst>
          </p:cNvPr>
          <p:cNvSpPr/>
          <p:nvPr/>
        </p:nvSpPr>
        <p:spPr>
          <a:xfrm>
            <a:off x="6354460" y="1506007"/>
            <a:ext cx="143340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ROGER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0B91EC7-CBBB-4233-8757-0A6142BE0D7D}"/>
              </a:ext>
            </a:extLst>
          </p:cNvPr>
          <p:cNvSpPr txBox="1">
            <a:spLocks/>
          </p:cNvSpPr>
          <p:nvPr/>
        </p:nvSpPr>
        <p:spPr>
          <a:xfrm>
            <a:off x="2056255" y="5207984"/>
            <a:ext cx="3467807" cy="1298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AUNT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teta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6A6C1E-4674-440C-B8D6-E50DAD577736}"/>
              </a:ext>
            </a:extLst>
          </p:cNvPr>
          <p:cNvSpPr txBox="1">
            <a:spLocks/>
          </p:cNvSpPr>
          <p:nvPr/>
        </p:nvSpPr>
        <p:spPr>
          <a:xfrm>
            <a:off x="6022509" y="5207105"/>
            <a:ext cx="2274348" cy="991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UNCLE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stric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7BC45619-33E2-4473-98C7-E74FD9F42688}"/>
              </a:ext>
            </a:extLst>
          </p:cNvPr>
          <p:cNvSpPr/>
          <p:nvPr/>
        </p:nvSpPr>
        <p:spPr>
          <a:xfrm>
            <a:off x="3423937" y="1490371"/>
            <a:ext cx="99418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PAM</a:t>
            </a:r>
          </a:p>
        </p:txBody>
      </p:sp>
      <p:pic>
        <p:nvPicPr>
          <p:cNvPr id="5128" name="Picture 8" descr="Povezana slika">
            <a:extLst>
              <a:ext uri="{FF2B5EF4-FFF2-40B4-BE49-F238E27FC236}">
                <a16:creationId xmlns:a16="http://schemas.microsoft.com/office/drawing/2014/main" id="{8DDD40DC-4DD4-48EF-85B4-F8649E36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137" y="2195416"/>
            <a:ext cx="3244925" cy="284573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ovezana slika">
            <a:extLst>
              <a:ext uri="{FF2B5EF4-FFF2-40B4-BE49-F238E27FC236}">
                <a16:creationId xmlns:a16="http://schemas.microsoft.com/office/drawing/2014/main" id="{FBAB02EB-7AED-4E12-9084-ECEBBB9B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61" y="2226940"/>
            <a:ext cx="2486062" cy="284573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03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0B6B796F-15A1-4DB4-ADE5-96ED96F299FD}"/>
              </a:ext>
            </a:extLst>
          </p:cNvPr>
          <p:cNvSpPr/>
          <p:nvPr/>
        </p:nvSpPr>
        <p:spPr>
          <a:xfrm>
            <a:off x="-70275" y="-57014"/>
            <a:ext cx="1241741" cy="6915014"/>
          </a:xfrm>
          <a:prstGeom prst="rect">
            <a:avLst/>
          </a:prstGeom>
          <a:solidFill>
            <a:srgbClr val="F8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2057" y="6361165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FAMILY TREE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Družinsko drevo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73127FF1-F0A1-47B2-8EAF-37598548E8CC}"/>
              </a:ext>
            </a:extLst>
          </p:cNvPr>
          <p:cNvSpPr/>
          <p:nvPr/>
        </p:nvSpPr>
        <p:spPr>
          <a:xfrm>
            <a:off x="5592514" y="5837945"/>
            <a:ext cx="1495922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CC66FF"/>
                </a:solidFill>
              </a:rPr>
              <a:t>SOPHIE</a:t>
            </a:r>
          </a:p>
        </p:txBody>
      </p:sp>
      <p:pic>
        <p:nvPicPr>
          <p:cNvPr id="21" name="Picture 2" descr="Girl Jumping Clip Art">
            <a:extLst>
              <a:ext uri="{FF2B5EF4-FFF2-40B4-BE49-F238E27FC236}">
                <a16:creationId xmlns:a16="http://schemas.microsoft.com/office/drawing/2014/main" id="{7E6579B5-D7BA-42BE-808D-3C533F9F6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410" y="5034557"/>
            <a:ext cx="763247" cy="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BF5A3591-B5BF-477A-8E2E-C57392D517FF}"/>
              </a:ext>
            </a:extLst>
          </p:cNvPr>
          <p:cNvSpPr/>
          <p:nvPr/>
        </p:nvSpPr>
        <p:spPr>
          <a:xfrm>
            <a:off x="7735646" y="5837945"/>
            <a:ext cx="96372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TOM</a:t>
            </a:r>
          </a:p>
        </p:txBody>
      </p:sp>
      <p:pic>
        <p:nvPicPr>
          <p:cNvPr id="22" name="Picture 4" descr="Rezultat iskanja slik za boy clipart">
            <a:extLst>
              <a:ext uri="{FF2B5EF4-FFF2-40B4-BE49-F238E27FC236}">
                <a16:creationId xmlns:a16="http://schemas.microsoft.com/office/drawing/2014/main" id="{A6F1D00D-2EF0-4D1D-A624-495B76BD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702" y="4572218"/>
            <a:ext cx="729897" cy="13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avokotnik 18">
            <a:extLst>
              <a:ext uri="{FF2B5EF4-FFF2-40B4-BE49-F238E27FC236}">
                <a16:creationId xmlns:a16="http://schemas.microsoft.com/office/drawing/2014/main" id="{35AA9EFF-A7E7-4410-A861-17BECC5E75F4}"/>
              </a:ext>
            </a:extLst>
          </p:cNvPr>
          <p:cNvSpPr/>
          <p:nvPr/>
        </p:nvSpPr>
        <p:spPr>
          <a:xfrm>
            <a:off x="3822881" y="5837945"/>
            <a:ext cx="112242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SARA</a:t>
            </a:r>
          </a:p>
        </p:txBody>
      </p:sp>
      <p:cxnSp>
        <p:nvCxnSpPr>
          <p:cNvPr id="6" name="Raven povezovalnik 5">
            <a:extLst>
              <a:ext uri="{FF2B5EF4-FFF2-40B4-BE49-F238E27FC236}">
                <a16:creationId xmlns:a16="http://schemas.microsoft.com/office/drawing/2014/main" id="{5D88686C-00F6-4A54-BF0C-AA662789C107}"/>
              </a:ext>
            </a:extLst>
          </p:cNvPr>
          <p:cNvCxnSpPr>
            <a:cxnSpLocks/>
          </p:cNvCxnSpPr>
          <p:nvPr/>
        </p:nvCxnSpPr>
        <p:spPr>
          <a:xfrm>
            <a:off x="4945304" y="6099555"/>
            <a:ext cx="64721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Raven povezovalnik 24">
            <a:extLst>
              <a:ext uri="{FF2B5EF4-FFF2-40B4-BE49-F238E27FC236}">
                <a16:creationId xmlns:a16="http://schemas.microsoft.com/office/drawing/2014/main" id="{A2AE69ED-1C0E-4FAF-92BE-57D67C06237F}"/>
              </a:ext>
            </a:extLst>
          </p:cNvPr>
          <p:cNvCxnSpPr>
            <a:cxnSpLocks/>
          </p:cNvCxnSpPr>
          <p:nvPr/>
        </p:nvCxnSpPr>
        <p:spPr>
          <a:xfrm>
            <a:off x="7088436" y="6099555"/>
            <a:ext cx="64721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ven povezovalnik 25">
            <a:extLst>
              <a:ext uri="{FF2B5EF4-FFF2-40B4-BE49-F238E27FC236}">
                <a16:creationId xmlns:a16="http://schemas.microsoft.com/office/drawing/2014/main" id="{8748D7C4-8355-49D3-9D84-3B33E99B8D54}"/>
              </a:ext>
            </a:extLst>
          </p:cNvPr>
          <p:cNvCxnSpPr>
            <a:cxnSpLocks/>
          </p:cNvCxnSpPr>
          <p:nvPr/>
        </p:nvCxnSpPr>
        <p:spPr>
          <a:xfrm flipV="1">
            <a:off x="4920277" y="4296486"/>
            <a:ext cx="25027" cy="154812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Raven povezovalnik 29">
            <a:extLst>
              <a:ext uri="{FF2B5EF4-FFF2-40B4-BE49-F238E27FC236}">
                <a16:creationId xmlns:a16="http://schemas.microsoft.com/office/drawing/2014/main" id="{178E5AE6-8C80-4166-98F4-75558EE42C41}"/>
              </a:ext>
            </a:extLst>
          </p:cNvPr>
          <p:cNvCxnSpPr>
            <a:cxnSpLocks/>
          </p:cNvCxnSpPr>
          <p:nvPr/>
        </p:nvCxnSpPr>
        <p:spPr>
          <a:xfrm flipV="1">
            <a:off x="6418909" y="4064971"/>
            <a:ext cx="0" cy="177963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4" descr="Related image">
            <a:extLst>
              <a:ext uri="{FF2B5EF4-FFF2-40B4-BE49-F238E27FC236}">
                <a16:creationId xmlns:a16="http://schemas.microsoft.com/office/drawing/2014/main" id="{FCC791E7-24CA-4CFF-849E-3D2584F0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8447" y="4586133"/>
            <a:ext cx="678037" cy="12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Raven povezovalnik 30">
            <a:extLst>
              <a:ext uri="{FF2B5EF4-FFF2-40B4-BE49-F238E27FC236}">
                <a16:creationId xmlns:a16="http://schemas.microsoft.com/office/drawing/2014/main" id="{F423E71E-2618-45C7-BCB4-88C8DC6AFD39}"/>
              </a:ext>
            </a:extLst>
          </p:cNvPr>
          <p:cNvCxnSpPr>
            <a:cxnSpLocks/>
          </p:cNvCxnSpPr>
          <p:nvPr/>
        </p:nvCxnSpPr>
        <p:spPr>
          <a:xfrm flipV="1">
            <a:off x="7804966" y="4289823"/>
            <a:ext cx="25027" cy="154812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aven povezovalnik 31">
            <a:extLst>
              <a:ext uri="{FF2B5EF4-FFF2-40B4-BE49-F238E27FC236}">
                <a16:creationId xmlns:a16="http://schemas.microsoft.com/office/drawing/2014/main" id="{5ED7922F-2B32-4D2B-A2D5-9E13C609BEC5}"/>
              </a:ext>
            </a:extLst>
          </p:cNvPr>
          <p:cNvCxnSpPr>
            <a:cxnSpLocks/>
          </p:cNvCxnSpPr>
          <p:nvPr/>
        </p:nvCxnSpPr>
        <p:spPr>
          <a:xfrm>
            <a:off x="4851400" y="4240337"/>
            <a:ext cx="298922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Raven povezovalnik 40">
            <a:extLst>
              <a:ext uri="{FF2B5EF4-FFF2-40B4-BE49-F238E27FC236}">
                <a16:creationId xmlns:a16="http://schemas.microsoft.com/office/drawing/2014/main" id="{0F2F41AF-59A3-42E7-9F19-D658310A6898}"/>
              </a:ext>
            </a:extLst>
          </p:cNvPr>
          <p:cNvCxnSpPr>
            <a:cxnSpLocks/>
          </p:cNvCxnSpPr>
          <p:nvPr/>
        </p:nvCxnSpPr>
        <p:spPr>
          <a:xfrm>
            <a:off x="5819775" y="4052817"/>
            <a:ext cx="11811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Raven povezovalnik 45">
            <a:extLst>
              <a:ext uri="{FF2B5EF4-FFF2-40B4-BE49-F238E27FC236}">
                <a16:creationId xmlns:a16="http://schemas.microsoft.com/office/drawing/2014/main" id="{B32011B9-066E-4508-BE37-798A2DE1F181}"/>
              </a:ext>
            </a:extLst>
          </p:cNvPr>
          <p:cNvCxnSpPr>
            <a:cxnSpLocks/>
          </p:cNvCxnSpPr>
          <p:nvPr/>
        </p:nvCxnSpPr>
        <p:spPr>
          <a:xfrm flipV="1">
            <a:off x="7013948" y="3558585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Raven povezovalnik 48">
            <a:extLst>
              <a:ext uri="{FF2B5EF4-FFF2-40B4-BE49-F238E27FC236}">
                <a16:creationId xmlns:a16="http://schemas.microsoft.com/office/drawing/2014/main" id="{4BB600EE-63AB-4B68-A24F-BE616280BAB1}"/>
              </a:ext>
            </a:extLst>
          </p:cNvPr>
          <p:cNvCxnSpPr>
            <a:cxnSpLocks/>
          </p:cNvCxnSpPr>
          <p:nvPr/>
        </p:nvCxnSpPr>
        <p:spPr>
          <a:xfrm flipV="1">
            <a:off x="5895975" y="3558585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Pravokotnik 49">
            <a:extLst>
              <a:ext uri="{FF2B5EF4-FFF2-40B4-BE49-F238E27FC236}">
                <a16:creationId xmlns:a16="http://schemas.microsoft.com/office/drawing/2014/main" id="{6380014E-AC8F-41D6-9987-E2BA8651CA04}"/>
              </a:ext>
            </a:extLst>
          </p:cNvPr>
          <p:cNvSpPr/>
          <p:nvPr/>
        </p:nvSpPr>
        <p:spPr>
          <a:xfrm>
            <a:off x="5253988" y="3149812"/>
            <a:ext cx="872355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JILL</a:t>
            </a:r>
          </a:p>
        </p:txBody>
      </p:sp>
      <p:sp>
        <p:nvSpPr>
          <p:cNvPr id="51" name="Pravokotnik 50">
            <a:extLst>
              <a:ext uri="{FF2B5EF4-FFF2-40B4-BE49-F238E27FC236}">
                <a16:creationId xmlns:a16="http://schemas.microsoft.com/office/drawing/2014/main" id="{EC07A703-3575-4652-9801-CA60AD0BB79F}"/>
              </a:ext>
            </a:extLst>
          </p:cNvPr>
          <p:cNvSpPr/>
          <p:nvPr/>
        </p:nvSpPr>
        <p:spPr>
          <a:xfrm>
            <a:off x="6603418" y="3140162"/>
            <a:ext cx="821059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JOE</a:t>
            </a:r>
          </a:p>
        </p:txBody>
      </p:sp>
      <p:pic>
        <p:nvPicPr>
          <p:cNvPr id="52" name="Picture 2" descr="Povezana slika">
            <a:extLst>
              <a:ext uri="{FF2B5EF4-FFF2-40B4-BE49-F238E27FC236}">
                <a16:creationId xmlns:a16="http://schemas.microsoft.com/office/drawing/2014/main" id="{54B21351-0706-4667-8344-BF77B5D2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57" y="1635759"/>
            <a:ext cx="1370157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Raven povezovalnik 52">
            <a:extLst>
              <a:ext uri="{FF2B5EF4-FFF2-40B4-BE49-F238E27FC236}">
                <a16:creationId xmlns:a16="http://schemas.microsoft.com/office/drawing/2014/main" id="{500BF05E-B198-4A2A-AB8C-256F134F3355}"/>
              </a:ext>
            </a:extLst>
          </p:cNvPr>
          <p:cNvCxnSpPr>
            <a:cxnSpLocks/>
          </p:cNvCxnSpPr>
          <p:nvPr/>
        </p:nvCxnSpPr>
        <p:spPr>
          <a:xfrm>
            <a:off x="4182057" y="3429000"/>
            <a:ext cx="1071931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Picture 8" descr="Povezana slika">
            <a:extLst>
              <a:ext uri="{FF2B5EF4-FFF2-40B4-BE49-F238E27FC236}">
                <a16:creationId xmlns:a16="http://schemas.microsoft.com/office/drawing/2014/main" id="{253ED0B6-7D2A-4A3F-A3E6-4FA95E7E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04" y="2885702"/>
            <a:ext cx="1125132" cy="98671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Povezana slika">
            <a:extLst>
              <a:ext uri="{FF2B5EF4-FFF2-40B4-BE49-F238E27FC236}">
                <a16:creationId xmlns:a16="http://schemas.microsoft.com/office/drawing/2014/main" id="{7153A27A-E1B0-4921-B067-DF14916B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94" y="2842130"/>
            <a:ext cx="908610" cy="104006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Raven povezovalnik 56">
            <a:extLst>
              <a:ext uri="{FF2B5EF4-FFF2-40B4-BE49-F238E27FC236}">
                <a16:creationId xmlns:a16="http://schemas.microsoft.com/office/drawing/2014/main" id="{BB22A1BD-F3C7-4777-A27E-3CAE0B6BBD6F}"/>
              </a:ext>
            </a:extLst>
          </p:cNvPr>
          <p:cNvCxnSpPr>
            <a:cxnSpLocks/>
          </p:cNvCxnSpPr>
          <p:nvPr/>
        </p:nvCxnSpPr>
        <p:spPr>
          <a:xfrm>
            <a:off x="2612104" y="3426366"/>
            <a:ext cx="3952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Pravokotnik 58">
            <a:extLst>
              <a:ext uri="{FF2B5EF4-FFF2-40B4-BE49-F238E27FC236}">
                <a16:creationId xmlns:a16="http://schemas.microsoft.com/office/drawing/2014/main" id="{D67D421B-4BB0-47F6-8D1E-B8C1B0639E9F}"/>
              </a:ext>
            </a:extLst>
          </p:cNvPr>
          <p:cNvSpPr/>
          <p:nvPr/>
        </p:nvSpPr>
        <p:spPr>
          <a:xfrm>
            <a:off x="1333408" y="3967031"/>
            <a:ext cx="143340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ROGER</a:t>
            </a:r>
          </a:p>
        </p:txBody>
      </p:sp>
      <p:sp>
        <p:nvSpPr>
          <p:cNvPr id="60" name="Pravokotnik 59">
            <a:extLst>
              <a:ext uri="{FF2B5EF4-FFF2-40B4-BE49-F238E27FC236}">
                <a16:creationId xmlns:a16="http://schemas.microsoft.com/office/drawing/2014/main" id="{92326BE6-E869-44C8-977E-5F8065EC3E06}"/>
              </a:ext>
            </a:extLst>
          </p:cNvPr>
          <p:cNvSpPr/>
          <p:nvPr/>
        </p:nvSpPr>
        <p:spPr>
          <a:xfrm>
            <a:off x="3060949" y="3967031"/>
            <a:ext cx="99418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PAM</a:t>
            </a:r>
          </a:p>
        </p:txBody>
      </p:sp>
    </p:spTree>
    <p:extLst>
      <p:ext uri="{BB962C8B-B14F-4D97-AF65-F5344CB8AC3E}">
        <p14:creationId xmlns:p14="http://schemas.microsoft.com/office/powerpoint/2010/main" val="988737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50" grpId="0" animBg="1"/>
      <p:bldP spid="51" grpId="0" animBg="1"/>
      <p:bldP spid="59" grpId="0" animBg="1"/>
      <p:bldP spid="6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otnik 15">
            <a:extLst>
              <a:ext uri="{FF2B5EF4-FFF2-40B4-BE49-F238E27FC236}">
                <a16:creationId xmlns:a16="http://schemas.microsoft.com/office/drawing/2014/main" id="{0B6B796F-15A1-4DB4-ADE5-96ED96F299FD}"/>
              </a:ext>
            </a:extLst>
          </p:cNvPr>
          <p:cNvSpPr/>
          <p:nvPr/>
        </p:nvSpPr>
        <p:spPr>
          <a:xfrm>
            <a:off x="-70275" y="-57014"/>
            <a:ext cx="1241741" cy="6915014"/>
          </a:xfrm>
          <a:prstGeom prst="rect">
            <a:avLst/>
          </a:prstGeom>
          <a:solidFill>
            <a:srgbClr val="F8C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3657" y="8509279"/>
            <a:ext cx="4114800" cy="345796"/>
          </a:xfrm>
        </p:spPr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0F6C141C-234E-454B-8894-1E3893A1EE5B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61CF1BF-53A9-4C87-8665-E6785F7C9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FAMILY TREE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695B9C0-2A77-4035-8CAE-66EA96E9DD34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Družinsko drevo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73127FF1-F0A1-47B2-8EAF-37598548E8CC}"/>
              </a:ext>
            </a:extLst>
          </p:cNvPr>
          <p:cNvSpPr/>
          <p:nvPr/>
        </p:nvSpPr>
        <p:spPr>
          <a:xfrm>
            <a:off x="5694114" y="7986059"/>
            <a:ext cx="1495922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CC66FF"/>
                </a:solidFill>
              </a:rPr>
              <a:t>SOPHIE</a:t>
            </a:r>
          </a:p>
        </p:txBody>
      </p:sp>
      <p:pic>
        <p:nvPicPr>
          <p:cNvPr id="21" name="Picture 2" descr="Girl Jumping Clip Art">
            <a:extLst>
              <a:ext uri="{FF2B5EF4-FFF2-40B4-BE49-F238E27FC236}">
                <a16:creationId xmlns:a16="http://schemas.microsoft.com/office/drawing/2014/main" id="{7E6579B5-D7BA-42BE-808D-3C533F9F6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10" y="7182671"/>
            <a:ext cx="763247" cy="9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BF5A3591-B5BF-477A-8E2E-C57392D517FF}"/>
              </a:ext>
            </a:extLst>
          </p:cNvPr>
          <p:cNvSpPr/>
          <p:nvPr/>
        </p:nvSpPr>
        <p:spPr>
          <a:xfrm>
            <a:off x="7837246" y="7986059"/>
            <a:ext cx="96372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TOM</a:t>
            </a:r>
          </a:p>
        </p:txBody>
      </p:sp>
      <p:pic>
        <p:nvPicPr>
          <p:cNvPr id="22" name="Picture 4" descr="Rezultat iskanja slik za boy clipart">
            <a:extLst>
              <a:ext uri="{FF2B5EF4-FFF2-40B4-BE49-F238E27FC236}">
                <a16:creationId xmlns:a16="http://schemas.microsoft.com/office/drawing/2014/main" id="{A6F1D00D-2EF0-4D1D-A624-495B76BD8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02" y="6720332"/>
            <a:ext cx="729897" cy="13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avokotnik 18">
            <a:extLst>
              <a:ext uri="{FF2B5EF4-FFF2-40B4-BE49-F238E27FC236}">
                <a16:creationId xmlns:a16="http://schemas.microsoft.com/office/drawing/2014/main" id="{35AA9EFF-A7E7-4410-A861-17BECC5E75F4}"/>
              </a:ext>
            </a:extLst>
          </p:cNvPr>
          <p:cNvSpPr/>
          <p:nvPr/>
        </p:nvSpPr>
        <p:spPr>
          <a:xfrm>
            <a:off x="3924481" y="7986059"/>
            <a:ext cx="112242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SARA</a:t>
            </a:r>
          </a:p>
        </p:txBody>
      </p:sp>
      <p:cxnSp>
        <p:nvCxnSpPr>
          <p:cNvPr id="6" name="Raven povezovalnik 5">
            <a:extLst>
              <a:ext uri="{FF2B5EF4-FFF2-40B4-BE49-F238E27FC236}">
                <a16:creationId xmlns:a16="http://schemas.microsoft.com/office/drawing/2014/main" id="{5D88686C-00F6-4A54-BF0C-AA662789C107}"/>
              </a:ext>
            </a:extLst>
          </p:cNvPr>
          <p:cNvCxnSpPr>
            <a:cxnSpLocks/>
          </p:cNvCxnSpPr>
          <p:nvPr/>
        </p:nvCxnSpPr>
        <p:spPr>
          <a:xfrm>
            <a:off x="5046904" y="8247669"/>
            <a:ext cx="64721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Raven povezovalnik 24">
            <a:extLst>
              <a:ext uri="{FF2B5EF4-FFF2-40B4-BE49-F238E27FC236}">
                <a16:creationId xmlns:a16="http://schemas.microsoft.com/office/drawing/2014/main" id="{A2AE69ED-1C0E-4FAF-92BE-57D67C06237F}"/>
              </a:ext>
            </a:extLst>
          </p:cNvPr>
          <p:cNvCxnSpPr>
            <a:cxnSpLocks/>
          </p:cNvCxnSpPr>
          <p:nvPr/>
        </p:nvCxnSpPr>
        <p:spPr>
          <a:xfrm>
            <a:off x="7190036" y="8247669"/>
            <a:ext cx="64721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aven povezovalnik 25">
            <a:extLst>
              <a:ext uri="{FF2B5EF4-FFF2-40B4-BE49-F238E27FC236}">
                <a16:creationId xmlns:a16="http://schemas.microsoft.com/office/drawing/2014/main" id="{8748D7C4-8355-49D3-9D84-3B33E99B8D54}"/>
              </a:ext>
            </a:extLst>
          </p:cNvPr>
          <p:cNvCxnSpPr>
            <a:cxnSpLocks/>
          </p:cNvCxnSpPr>
          <p:nvPr/>
        </p:nvCxnSpPr>
        <p:spPr>
          <a:xfrm flipV="1">
            <a:off x="5021877" y="6444600"/>
            <a:ext cx="25027" cy="154812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Raven povezovalnik 29">
            <a:extLst>
              <a:ext uri="{FF2B5EF4-FFF2-40B4-BE49-F238E27FC236}">
                <a16:creationId xmlns:a16="http://schemas.microsoft.com/office/drawing/2014/main" id="{178E5AE6-8C80-4166-98F4-75558EE42C41}"/>
              </a:ext>
            </a:extLst>
          </p:cNvPr>
          <p:cNvCxnSpPr>
            <a:cxnSpLocks/>
          </p:cNvCxnSpPr>
          <p:nvPr/>
        </p:nvCxnSpPr>
        <p:spPr>
          <a:xfrm flipV="1">
            <a:off x="6520509" y="6213085"/>
            <a:ext cx="0" cy="177963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4" descr="Related image">
            <a:extLst>
              <a:ext uri="{FF2B5EF4-FFF2-40B4-BE49-F238E27FC236}">
                <a16:creationId xmlns:a16="http://schemas.microsoft.com/office/drawing/2014/main" id="{FCC791E7-24CA-4CFF-849E-3D2584F0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0047" y="6734247"/>
            <a:ext cx="678037" cy="129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Raven povezovalnik 30">
            <a:extLst>
              <a:ext uri="{FF2B5EF4-FFF2-40B4-BE49-F238E27FC236}">
                <a16:creationId xmlns:a16="http://schemas.microsoft.com/office/drawing/2014/main" id="{F423E71E-2618-45C7-BCB4-88C8DC6AFD39}"/>
              </a:ext>
            </a:extLst>
          </p:cNvPr>
          <p:cNvCxnSpPr>
            <a:cxnSpLocks/>
          </p:cNvCxnSpPr>
          <p:nvPr/>
        </p:nvCxnSpPr>
        <p:spPr>
          <a:xfrm flipV="1">
            <a:off x="7906566" y="6437937"/>
            <a:ext cx="25027" cy="154812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Raven povezovalnik 31">
            <a:extLst>
              <a:ext uri="{FF2B5EF4-FFF2-40B4-BE49-F238E27FC236}">
                <a16:creationId xmlns:a16="http://schemas.microsoft.com/office/drawing/2014/main" id="{5ED7922F-2B32-4D2B-A2D5-9E13C609BEC5}"/>
              </a:ext>
            </a:extLst>
          </p:cNvPr>
          <p:cNvCxnSpPr>
            <a:cxnSpLocks/>
          </p:cNvCxnSpPr>
          <p:nvPr/>
        </p:nvCxnSpPr>
        <p:spPr>
          <a:xfrm>
            <a:off x="4953000" y="6388451"/>
            <a:ext cx="2989226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Raven povezovalnik 40">
            <a:extLst>
              <a:ext uri="{FF2B5EF4-FFF2-40B4-BE49-F238E27FC236}">
                <a16:creationId xmlns:a16="http://schemas.microsoft.com/office/drawing/2014/main" id="{0F2F41AF-59A3-42E7-9F19-D658310A6898}"/>
              </a:ext>
            </a:extLst>
          </p:cNvPr>
          <p:cNvCxnSpPr>
            <a:cxnSpLocks/>
          </p:cNvCxnSpPr>
          <p:nvPr/>
        </p:nvCxnSpPr>
        <p:spPr>
          <a:xfrm>
            <a:off x="5921375" y="6200931"/>
            <a:ext cx="11811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Raven povezovalnik 45">
            <a:extLst>
              <a:ext uri="{FF2B5EF4-FFF2-40B4-BE49-F238E27FC236}">
                <a16:creationId xmlns:a16="http://schemas.microsoft.com/office/drawing/2014/main" id="{B32011B9-066E-4508-BE37-798A2DE1F181}"/>
              </a:ext>
            </a:extLst>
          </p:cNvPr>
          <p:cNvCxnSpPr>
            <a:cxnSpLocks/>
          </p:cNvCxnSpPr>
          <p:nvPr/>
        </p:nvCxnSpPr>
        <p:spPr>
          <a:xfrm flipV="1">
            <a:off x="7115548" y="5706699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Raven povezovalnik 48">
            <a:extLst>
              <a:ext uri="{FF2B5EF4-FFF2-40B4-BE49-F238E27FC236}">
                <a16:creationId xmlns:a16="http://schemas.microsoft.com/office/drawing/2014/main" id="{4BB600EE-63AB-4B68-A24F-BE616280BAB1}"/>
              </a:ext>
            </a:extLst>
          </p:cNvPr>
          <p:cNvCxnSpPr>
            <a:cxnSpLocks/>
          </p:cNvCxnSpPr>
          <p:nvPr/>
        </p:nvCxnSpPr>
        <p:spPr>
          <a:xfrm flipV="1">
            <a:off x="5997575" y="5706699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Pravokotnik 49">
            <a:extLst>
              <a:ext uri="{FF2B5EF4-FFF2-40B4-BE49-F238E27FC236}">
                <a16:creationId xmlns:a16="http://schemas.microsoft.com/office/drawing/2014/main" id="{6380014E-AC8F-41D6-9987-E2BA8651CA04}"/>
              </a:ext>
            </a:extLst>
          </p:cNvPr>
          <p:cNvSpPr/>
          <p:nvPr/>
        </p:nvSpPr>
        <p:spPr>
          <a:xfrm>
            <a:off x="5355588" y="5297926"/>
            <a:ext cx="872355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JILL</a:t>
            </a:r>
          </a:p>
        </p:txBody>
      </p:sp>
      <p:sp>
        <p:nvSpPr>
          <p:cNvPr id="51" name="Pravokotnik 50">
            <a:extLst>
              <a:ext uri="{FF2B5EF4-FFF2-40B4-BE49-F238E27FC236}">
                <a16:creationId xmlns:a16="http://schemas.microsoft.com/office/drawing/2014/main" id="{EC07A703-3575-4652-9801-CA60AD0BB79F}"/>
              </a:ext>
            </a:extLst>
          </p:cNvPr>
          <p:cNvSpPr/>
          <p:nvPr/>
        </p:nvSpPr>
        <p:spPr>
          <a:xfrm>
            <a:off x="6705018" y="5288276"/>
            <a:ext cx="821059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JOE</a:t>
            </a:r>
          </a:p>
        </p:txBody>
      </p:sp>
      <p:pic>
        <p:nvPicPr>
          <p:cNvPr id="52" name="Picture 2" descr="Povezana slika">
            <a:extLst>
              <a:ext uri="{FF2B5EF4-FFF2-40B4-BE49-F238E27FC236}">
                <a16:creationId xmlns:a16="http://schemas.microsoft.com/office/drawing/2014/main" id="{54B21351-0706-4667-8344-BF77B5D28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57" y="3783873"/>
            <a:ext cx="1370157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Raven povezovalnik 52">
            <a:extLst>
              <a:ext uri="{FF2B5EF4-FFF2-40B4-BE49-F238E27FC236}">
                <a16:creationId xmlns:a16="http://schemas.microsoft.com/office/drawing/2014/main" id="{500BF05E-B198-4A2A-AB8C-256F134F3355}"/>
              </a:ext>
            </a:extLst>
          </p:cNvPr>
          <p:cNvCxnSpPr>
            <a:cxnSpLocks/>
          </p:cNvCxnSpPr>
          <p:nvPr/>
        </p:nvCxnSpPr>
        <p:spPr>
          <a:xfrm>
            <a:off x="4283657" y="5577114"/>
            <a:ext cx="1071931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Picture 8" descr="Povezana slika">
            <a:extLst>
              <a:ext uri="{FF2B5EF4-FFF2-40B4-BE49-F238E27FC236}">
                <a16:creationId xmlns:a16="http://schemas.microsoft.com/office/drawing/2014/main" id="{253ED0B6-7D2A-4A3F-A3E6-4FA95E7E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04" y="5033816"/>
            <a:ext cx="1125132" cy="98671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Povezana slika">
            <a:extLst>
              <a:ext uri="{FF2B5EF4-FFF2-40B4-BE49-F238E27FC236}">
                <a16:creationId xmlns:a16="http://schemas.microsoft.com/office/drawing/2014/main" id="{7153A27A-E1B0-4921-B067-DF14916B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94" y="4990244"/>
            <a:ext cx="908610" cy="104006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Raven povezovalnik 56">
            <a:extLst>
              <a:ext uri="{FF2B5EF4-FFF2-40B4-BE49-F238E27FC236}">
                <a16:creationId xmlns:a16="http://schemas.microsoft.com/office/drawing/2014/main" id="{BB22A1BD-F3C7-4777-A27E-3CAE0B6BBD6F}"/>
              </a:ext>
            </a:extLst>
          </p:cNvPr>
          <p:cNvCxnSpPr>
            <a:cxnSpLocks/>
          </p:cNvCxnSpPr>
          <p:nvPr/>
        </p:nvCxnSpPr>
        <p:spPr>
          <a:xfrm>
            <a:off x="2713704" y="5574480"/>
            <a:ext cx="3952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Pravokotnik 58">
            <a:extLst>
              <a:ext uri="{FF2B5EF4-FFF2-40B4-BE49-F238E27FC236}">
                <a16:creationId xmlns:a16="http://schemas.microsoft.com/office/drawing/2014/main" id="{D67D421B-4BB0-47F6-8D1E-B8C1B0639E9F}"/>
              </a:ext>
            </a:extLst>
          </p:cNvPr>
          <p:cNvSpPr/>
          <p:nvPr/>
        </p:nvSpPr>
        <p:spPr>
          <a:xfrm>
            <a:off x="1435008" y="6115145"/>
            <a:ext cx="1433406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ROGER</a:t>
            </a:r>
          </a:p>
        </p:txBody>
      </p:sp>
      <p:sp>
        <p:nvSpPr>
          <p:cNvPr id="60" name="Pravokotnik 59">
            <a:extLst>
              <a:ext uri="{FF2B5EF4-FFF2-40B4-BE49-F238E27FC236}">
                <a16:creationId xmlns:a16="http://schemas.microsoft.com/office/drawing/2014/main" id="{92326BE6-E869-44C8-977E-5F8065EC3E06}"/>
              </a:ext>
            </a:extLst>
          </p:cNvPr>
          <p:cNvSpPr/>
          <p:nvPr/>
        </p:nvSpPr>
        <p:spPr>
          <a:xfrm>
            <a:off x="3162549" y="6115145"/>
            <a:ext cx="99418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PAM</a:t>
            </a:r>
          </a:p>
        </p:txBody>
      </p:sp>
      <p:cxnSp>
        <p:nvCxnSpPr>
          <p:cNvPr id="37" name="Raven povezovalnik 36">
            <a:extLst>
              <a:ext uri="{FF2B5EF4-FFF2-40B4-BE49-F238E27FC236}">
                <a16:creationId xmlns:a16="http://schemas.microsoft.com/office/drawing/2014/main" id="{7B2FED15-AC2B-4AB8-B1C6-DA9F4F497851}"/>
              </a:ext>
            </a:extLst>
          </p:cNvPr>
          <p:cNvCxnSpPr>
            <a:cxnSpLocks/>
          </p:cNvCxnSpPr>
          <p:nvPr/>
        </p:nvCxnSpPr>
        <p:spPr>
          <a:xfrm flipV="1">
            <a:off x="4283656" y="4250074"/>
            <a:ext cx="1" cy="773837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Raven povezovalnik 37">
            <a:extLst>
              <a:ext uri="{FF2B5EF4-FFF2-40B4-BE49-F238E27FC236}">
                <a16:creationId xmlns:a16="http://schemas.microsoft.com/office/drawing/2014/main" id="{E0B8EE86-A4E0-478F-9435-229B5B58E485}"/>
              </a:ext>
            </a:extLst>
          </p:cNvPr>
          <p:cNvCxnSpPr>
            <a:cxnSpLocks/>
          </p:cNvCxnSpPr>
          <p:nvPr/>
        </p:nvCxnSpPr>
        <p:spPr>
          <a:xfrm flipV="1">
            <a:off x="5570986" y="4246732"/>
            <a:ext cx="0" cy="106230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Raven povezovalnik 39">
            <a:extLst>
              <a:ext uri="{FF2B5EF4-FFF2-40B4-BE49-F238E27FC236}">
                <a16:creationId xmlns:a16="http://schemas.microsoft.com/office/drawing/2014/main" id="{46F77EBB-ACFE-45A0-9184-BBA24850E990}"/>
              </a:ext>
            </a:extLst>
          </p:cNvPr>
          <p:cNvCxnSpPr>
            <a:cxnSpLocks/>
          </p:cNvCxnSpPr>
          <p:nvPr/>
        </p:nvCxnSpPr>
        <p:spPr>
          <a:xfrm>
            <a:off x="4207457" y="4246732"/>
            <a:ext cx="1363529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Raven povezovalnik 41">
            <a:extLst>
              <a:ext uri="{FF2B5EF4-FFF2-40B4-BE49-F238E27FC236}">
                <a16:creationId xmlns:a16="http://schemas.microsoft.com/office/drawing/2014/main" id="{91825C93-AAAC-4800-ACD3-193A3B0AAF2B}"/>
              </a:ext>
            </a:extLst>
          </p:cNvPr>
          <p:cNvCxnSpPr>
            <a:cxnSpLocks/>
          </p:cNvCxnSpPr>
          <p:nvPr/>
        </p:nvCxnSpPr>
        <p:spPr>
          <a:xfrm>
            <a:off x="4298671" y="3869473"/>
            <a:ext cx="11811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Raven povezovalnik 42">
            <a:extLst>
              <a:ext uri="{FF2B5EF4-FFF2-40B4-BE49-F238E27FC236}">
                <a16:creationId xmlns:a16="http://schemas.microsoft.com/office/drawing/2014/main" id="{96CC0A48-FFDA-4C0B-AA69-1D223136F106}"/>
              </a:ext>
            </a:extLst>
          </p:cNvPr>
          <p:cNvCxnSpPr>
            <a:cxnSpLocks/>
          </p:cNvCxnSpPr>
          <p:nvPr/>
        </p:nvCxnSpPr>
        <p:spPr>
          <a:xfrm flipV="1">
            <a:off x="5479771" y="3363087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Raven povezovalnik 43">
            <a:extLst>
              <a:ext uri="{FF2B5EF4-FFF2-40B4-BE49-F238E27FC236}">
                <a16:creationId xmlns:a16="http://schemas.microsoft.com/office/drawing/2014/main" id="{A5E13A21-123F-4FFA-B8BE-5F76AAA0499E}"/>
              </a:ext>
            </a:extLst>
          </p:cNvPr>
          <p:cNvCxnSpPr>
            <a:cxnSpLocks/>
          </p:cNvCxnSpPr>
          <p:nvPr/>
        </p:nvCxnSpPr>
        <p:spPr>
          <a:xfrm flipV="1">
            <a:off x="4337988" y="3363087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Raven povezovalnik 44">
            <a:extLst>
              <a:ext uri="{FF2B5EF4-FFF2-40B4-BE49-F238E27FC236}">
                <a16:creationId xmlns:a16="http://schemas.microsoft.com/office/drawing/2014/main" id="{FA5B1296-27E1-46D1-B2D1-C84639D489C3}"/>
              </a:ext>
            </a:extLst>
          </p:cNvPr>
          <p:cNvCxnSpPr>
            <a:cxnSpLocks/>
          </p:cNvCxnSpPr>
          <p:nvPr/>
        </p:nvCxnSpPr>
        <p:spPr>
          <a:xfrm flipV="1">
            <a:off x="4912258" y="3869473"/>
            <a:ext cx="0" cy="377259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Pravokotnik 57">
            <a:extLst>
              <a:ext uri="{FF2B5EF4-FFF2-40B4-BE49-F238E27FC236}">
                <a16:creationId xmlns:a16="http://schemas.microsoft.com/office/drawing/2014/main" id="{B3F4E037-4899-4647-8036-3DECBC7DDDDA}"/>
              </a:ext>
            </a:extLst>
          </p:cNvPr>
          <p:cNvSpPr/>
          <p:nvPr/>
        </p:nvSpPr>
        <p:spPr>
          <a:xfrm>
            <a:off x="3490577" y="2906560"/>
            <a:ext cx="1247457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DANA</a:t>
            </a:r>
          </a:p>
        </p:txBody>
      </p:sp>
      <p:sp>
        <p:nvSpPr>
          <p:cNvPr id="61" name="Pravokotnik 60">
            <a:extLst>
              <a:ext uri="{FF2B5EF4-FFF2-40B4-BE49-F238E27FC236}">
                <a16:creationId xmlns:a16="http://schemas.microsoft.com/office/drawing/2014/main" id="{BD2572FE-FCA1-4EB4-A373-E44B279DA1A7}"/>
              </a:ext>
            </a:extLst>
          </p:cNvPr>
          <p:cNvSpPr/>
          <p:nvPr/>
        </p:nvSpPr>
        <p:spPr>
          <a:xfrm>
            <a:off x="5065678" y="2940585"/>
            <a:ext cx="978153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BILL</a:t>
            </a:r>
          </a:p>
        </p:txBody>
      </p:sp>
      <p:pic>
        <p:nvPicPr>
          <p:cNvPr id="62" name="Picture 2" descr="Povezana slika">
            <a:extLst>
              <a:ext uri="{FF2B5EF4-FFF2-40B4-BE49-F238E27FC236}">
                <a16:creationId xmlns:a16="http://schemas.microsoft.com/office/drawing/2014/main" id="{18ED76F4-0A64-4DC2-8676-F76771AE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517" y="2008940"/>
            <a:ext cx="815880" cy="85452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https://encrypted-tbn0.gstatic.com/images?q=tbn:ANd9GcRu7ktvVZpi5TfZISW23r-Z0Efx-E_woP7rjp63_ZDXBhyCaWJ6">
            <a:extLst>
              <a:ext uri="{FF2B5EF4-FFF2-40B4-BE49-F238E27FC236}">
                <a16:creationId xmlns:a16="http://schemas.microsoft.com/office/drawing/2014/main" id="{B31821A4-AB1B-498D-BB0B-9429F431F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77" y="2008941"/>
            <a:ext cx="877345" cy="889148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Raven povezovalnik 63">
            <a:extLst>
              <a:ext uri="{FF2B5EF4-FFF2-40B4-BE49-F238E27FC236}">
                <a16:creationId xmlns:a16="http://schemas.microsoft.com/office/drawing/2014/main" id="{0E69981C-7F40-4D40-996A-9EBBB86964CB}"/>
              </a:ext>
            </a:extLst>
          </p:cNvPr>
          <p:cNvCxnSpPr>
            <a:cxnSpLocks/>
          </p:cNvCxnSpPr>
          <p:nvPr/>
        </p:nvCxnSpPr>
        <p:spPr>
          <a:xfrm flipV="1">
            <a:off x="7526077" y="3783873"/>
            <a:ext cx="0" cy="150440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Raven povezovalnik 67">
            <a:extLst>
              <a:ext uri="{FF2B5EF4-FFF2-40B4-BE49-F238E27FC236}">
                <a16:creationId xmlns:a16="http://schemas.microsoft.com/office/drawing/2014/main" id="{50EC2A3B-99DF-4BE4-8CE5-4507849F42D0}"/>
              </a:ext>
            </a:extLst>
          </p:cNvPr>
          <p:cNvCxnSpPr>
            <a:cxnSpLocks/>
          </p:cNvCxnSpPr>
          <p:nvPr/>
        </p:nvCxnSpPr>
        <p:spPr>
          <a:xfrm>
            <a:off x="7334752" y="3767146"/>
            <a:ext cx="11811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Raven povezovalnik 68">
            <a:extLst>
              <a:ext uri="{FF2B5EF4-FFF2-40B4-BE49-F238E27FC236}">
                <a16:creationId xmlns:a16="http://schemas.microsoft.com/office/drawing/2014/main" id="{D26283D9-1483-47EE-ACBB-B742EE9A301A}"/>
              </a:ext>
            </a:extLst>
          </p:cNvPr>
          <p:cNvCxnSpPr>
            <a:cxnSpLocks/>
          </p:cNvCxnSpPr>
          <p:nvPr/>
        </p:nvCxnSpPr>
        <p:spPr>
          <a:xfrm flipV="1">
            <a:off x="8515852" y="3260760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Raven povezovalnik 69">
            <a:extLst>
              <a:ext uri="{FF2B5EF4-FFF2-40B4-BE49-F238E27FC236}">
                <a16:creationId xmlns:a16="http://schemas.microsoft.com/office/drawing/2014/main" id="{C8778F6E-EB1A-4F0C-BF74-7612DEF00FB4}"/>
              </a:ext>
            </a:extLst>
          </p:cNvPr>
          <p:cNvCxnSpPr>
            <a:cxnSpLocks/>
          </p:cNvCxnSpPr>
          <p:nvPr/>
        </p:nvCxnSpPr>
        <p:spPr>
          <a:xfrm flipV="1">
            <a:off x="7374069" y="3260760"/>
            <a:ext cx="0" cy="5063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Pravokotnik 70">
            <a:extLst>
              <a:ext uri="{FF2B5EF4-FFF2-40B4-BE49-F238E27FC236}">
                <a16:creationId xmlns:a16="http://schemas.microsoft.com/office/drawing/2014/main" id="{A128E97E-821C-4C59-B27A-1BDC8F955309}"/>
              </a:ext>
            </a:extLst>
          </p:cNvPr>
          <p:cNvSpPr/>
          <p:nvPr/>
        </p:nvSpPr>
        <p:spPr>
          <a:xfrm>
            <a:off x="8132503" y="2829244"/>
            <a:ext cx="788999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</a:rPr>
              <a:t>EDI</a:t>
            </a:r>
          </a:p>
        </p:txBody>
      </p:sp>
      <p:pic>
        <p:nvPicPr>
          <p:cNvPr id="72" name="Picture 4" descr="Rezultat iskanja slik za grandmother clipart">
            <a:extLst>
              <a:ext uri="{FF2B5EF4-FFF2-40B4-BE49-F238E27FC236}">
                <a16:creationId xmlns:a16="http://schemas.microsoft.com/office/drawing/2014/main" id="{1A5E103B-8493-4BB3-84E9-60AE687E5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60" y="2019399"/>
            <a:ext cx="795001" cy="834054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Rezultat iskanja slik za hat clipart">
            <a:extLst>
              <a:ext uri="{FF2B5EF4-FFF2-40B4-BE49-F238E27FC236}">
                <a16:creationId xmlns:a16="http://schemas.microsoft.com/office/drawing/2014/main" id="{271EB787-1D5A-48CD-93FE-2BADF248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222" y="1823941"/>
            <a:ext cx="1280371" cy="4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Pravokotnik 73">
            <a:extLst>
              <a:ext uri="{FF2B5EF4-FFF2-40B4-BE49-F238E27FC236}">
                <a16:creationId xmlns:a16="http://schemas.microsoft.com/office/drawing/2014/main" id="{6346F238-1F4F-40AD-A5E5-1E08C2A69DA6}"/>
              </a:ext>
            </a:extLst>
          </p:cNvPr>
          <p:cNvSpPr/>
          <p:nvPr/>
        </p:nvSpPr>
        <p:spPr>
          <a:xfrm>
            <a:off x="6889649" y="2898130"/>
            <a:ext cx="854721" cy="52322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sl-SI" sz="28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LILI</a:t>
            </a:r>
          </a:p>
        </p:txBody>
      </p:sp>
      <p:pic>
        <p:nvPicPr>
          <p:cNvPr id="75" name="Picture 10" descr="Povezana slika">
            <a:extLst>
              <a:ext uri="{FF2B5EF4-FFF2-40B4-BE49-F238E27FC236}">
                <a16:creationId xmlns:a16="http://schemas.microsoft.com/office/drawing/2014/main" id="{2144D864-5EE8-44F7-ACEE-7736D366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98" y="2008940"/>
            <a:ext cx="795001" cy="79500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13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1" grpId="0" animBg="1"/>
      <p:bldP spid="71" grpId="0" animBg="1"/>
      <p:bldP spid="7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24816E6-B185-460C-94DA-BED084D484AB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56D11634-FD09-4066-B187-4F47B17A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3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Related image">
            <a:extLst>
              <a:ext uri="{FF2B5EF4-FFF2-40B4-BE49-F238E27FC236}">
                <a16:creationId xmlns:a16="http://schemas.microsoft.com/office/drawing/2014/main" id="{5E1710F6-EA91-4C60-B238-1205A821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98" y="421689"/>
            <a:ext cx="1647566" cy="164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FA623B3-D599-4CC9-8402-7542358B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BA03461A-26FA-496D-B292-72A60B7AFF2B}"/>
              </a:ext>
            </a:extLst>
          </p:cNvPr>
          <p:cNvCxnSpPr>
            <a:cxnSpLocks/>
          </p:cNvCxnSpPr>
          <p:nvPr/>
        </p:nvCxnSpPr>
        <p:spPr>
          <a:xfrm flipH="1">
            <a:off x="2966282" y="3485540"/>
            <a:ext cx="1812212" cy="132352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05975F61-2DD2-42D4-BB0E-AA41F4ABC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740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letter clipart">
            <a:extLst>
              <a:ext uri="{FF2B5EF4-FFF2-40B4-BE49-F238E27FC236}">
                <a16:creationId xmlns:a16="http://schemas.microsoft.com/office/drawing/2014/main" id="{FD33E372-C09D-4877-A066-5B9A21DC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10" y="3488725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letter clipart">
            <a:extLst>
              <a:ext uri="{FF2B5EF4-FFF2-40B4-BE49-F238E27FC236}">
                <a16:creationId xmlns:a16="http://schemas.microsoft.com/office/drawing/2014/main" id="{33521D14-E508-4760-96E1-BF2F2E12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17" y="3140910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letter clipart">
            <a:extLst>
              <a:ext uri="{FF2B5EF4-FFF2-40B4-BE49-F238E27FC236}">
                <a16:creationId xmlns:a16="http://schemas.microsoft.com/office/drawing/2014/main" id="{B69BC192-F326-429B-9621-79D0562F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21" y="455352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letter clipart">
            <a:extLst>
              <a:ext uri="{FF2B5EF4-FFF2-40B4-BE49-F238E27FC236}">
                <a16:creationId xmlns:a16="http://schemas.microsoft.com/office/drawing/2014/main" id="{05C88E1B-A422-4804-9DDE-0074934C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07" y="5954094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letter clipart">
            <a:extLst>
              <a:ext uri="{FF2B5EF4-FFF2-40B4-BE49-F238E27FC236}">
                <a16:creationId xmlns:a16="http://schemas.microsoft.com/office/drawing/2014/main" id="{871904A4-F85E-4BAA-AD1C-596CC6538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571073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finish clipart">
            <a:extLst>
              <a:ext uri="{FF2B5EF4-FFF2-40B4-BE49-F238E27FC236}">
                <a16:creationId xmlns:a16="http://schemas.microsoft.com/office/drawing/2014/main" id="{727EA6C9-F0CE-48F6-90DF-DEED224C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03" y="5199593"/>
            <a:ext cx="1608753" cy="1608753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 for letter clipart">
            <a:extLst>
              <a:ext uri="{FF2B5EF4-FFF2-40B4-BE49-F238E27FC236}">
                <a16:creationId xmlns:a16="http://schemas.microsoft.com/office/drawing/2014/main" id="{507EAAE5-255C-49A8-97EC-E0671870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63" y="125638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Raven povezovalnik 13">
            <a:extLst>
              <a:ext uri="{FF2B5EF4-FFF2-40B4-BE49-F238E27FC236}">
                <a16:creationId xmlns:a16="http://schemas.microsoft.com/office/drawing/2014/main" id="{9EBD0034-4895-4134-B76A-497DFC6770DC}"/>
              </a:ext>
            </a:extLst>
          </p:cNvPr>
          <p:cNvCxnSpPr>
            <a:cxnSpLocks/>
          </p:cNvCxnSpPr>
          <p:nvPr/>
        </p:nvCxnSpPr>
        <p:spPr>
          <a:xfrm>
            <a:off x="3259484" y="1085167"/>
            <a:ext cx="1148479" cy="31270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ovezovalnik 14">
            <a:extLst>
              <a:ext uri="{FF2B5EF4-FFF2-40B4-BE49-F238E27FC236}">
                <a16:creationId xmlns:a16="http://schemas.microsoft.com/office/drawing/2014/main" id="{057EEDC4-F439-42A9-80B3-71975AE60FC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149026" y="829628"/>
            <a:ext cx="1533068" cy="52594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ovezovalnik 15">
            <a:extLst>
              <a:ext uri="{FF2B5EF4-FFF2-40B4-BE49-F238E27FC236}">
                <a16:creationId xmlns:a16="http://schemas.microsoft.com/office/drawing/2014/main" id="{A119B503-9261-408C-AE46-6D76FF6DE454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7423157" y="829628"/>
            <a:ext cx="1786198" cy="937839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ovezovalnik 16">
            <a:extLst>
              <a:ext uri="{FF2B5EF4-FFF2-40B4-BE49-F238E27FC236}">
                <a16:creationId xmlns:a16="http://schemas.microsoft.com/office/drawing/2014/main" id="{4D61B64A-8838-4FB8-8BA4-70799A83003B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8022173" y="2023006"/>
            <a:ext cx="1601342" cy="172125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>
            <a:extLst>
              <a:ext uri="{FF2B5EF4-FFF2-40B4-BE49-F238E27FC236}">
                <a16:creationId xmlns:a16="http://schemas.microsoft.com/office/drawing/2014/main" id="{FA897A4C-BD06-46C5-8D4F-690C8F07B003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5370080" y="3396449"/>
            <a:ext cx="1865196" cy="278508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ovezovalnik 18">
            <a:extLst>
              <a:ext uri="{FF2B5EF4-FFF2-40B4-BE49-F238E27FC236}">
                <a16:creationId xmlns:a16="http://schemas.microsoft.com/office/drawing/2014/main" id="{84CEBC3C-B19E-40D3-ACAD-5F90E5146671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889621" y="5067793"/>
            <a:ext cx="1405886" cy="114184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ovezovalnik 19">
            <a:extLst>
              <a:ext uri="{FF2B5EF4-FFF2-40B4-BE49-F238E27FC236}">
                <a16:creationId xmlns:a16="http://schemas.microsoft.com/office/drawing/2014/main" id="{7B568161-3211-4462-AE92-2C5B14E2C8C5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5036570" y="5826612"/>
            <a:ext cx="1645524" cy="383021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A3F07E3D-7155-4983-A226-843AF4DEDEBA}"/>
              </a:ext>
            </a:extLst>
          </p:cNvPr>
          <p:cNvCxnSpPr>
            <a:cxnSpLocks/>
          </p:cNvCxnSpPr>
          <p:nvPr/>
        </p:nvCxnSpPr>
        <p:spPr>
          <a:xfrm flipV="1">
            <a:off x="8971176" y="6827072"/>
            <a:ext cx="1263627" cy="18724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Image result for letter clipart">
            <a:extLst>
              <a:ext uri="{FF2B5EF4-FFF2-40B4-BE49-F238E27FC236}">
                <a16:creationId xmlns:a16="http://schemas.microsoft.com/office/drawing/2014/main" id="{16B7C070-D00E-49F7-9687-C8F2F062A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55" y="1511928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57CAE5A6-4743-4B86-B1C9-A28B80D17F25}"/>
              </a:ext>
            </a:extLst>
          </p:cNvPr>
          <p:cNvSpPr txBox="1">
            <a:spLocks/>
          </p:cNvSpPr>
          <p:nvPr/>
        </p:nvSpPr>
        <p:spPr>
          <a:xfrm>
            <a:off x="4030108" y="6582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1</a:t>
            </a:r>
            <a:endParaRPr lang="sl-SI" sz="440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29A4668-0A48-4978-92A8-21D7DAA57521}"/>
              </a:ext>
            </a:extLst>
          </p:cNvPr>
          <p:cNvSpPr txBox="1">
            <a:spLocks/>
          </p:cNvSpPr>
          <p:nvPr/>
        </p:nvSpPr>
        <p:spPr>
          <a:xfrm>
            <a:off x="6352174" y="9982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2</a:t>
            </a:r>
            <a:endParaRPr lang="sl-SI" sz="4400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EE5D1EE-5CFB-452E-8E98-1070EC0A6A81}"/>
              </a:ext>
            </a:extLst>
          </p:cNvPr>
          <p:cNvSpPr txBox="1">
            <a:spLocks/>
          </p:cNvSpPr>
          <p:nvPr/>
        </p:nvSpPr>
        <p:spPr>
          <a:xfrm>
            <a:off x="8831500" y="941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3</a:t>
            </a:r>
            <a:endParaRPr lang="sl-SI" sz="4400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372EB42-30E3-4B4B-9A34-7A172186BA89}"/>
              </a:ext>
            </a:extLst>
          </p:cNvPr>
          <p:cNvSpPr txBox="1">
            <a:spLocks/>
          </p:cNvSpPr>
          <p:nvPr/>
        </p:nvSpPr>
        <p:spPr>
          <a:xfrm>
            <a:off x="6927222" y="289697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4</a:t>
            </a:r>
            <a:endParaRPr lang="sl-SI" sz="4400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F341FE2E-7CE3-4B96-B853-CC4EC0FF782F}"/>
              </a:ext>
            </a:extLst>
          </p:cNvPr>
          <p:cNvSpPr txBox="1">
            <a:spLocks/>
          </p:cNvSpPr>
          <p:nvPr/>
        </p:nvSpPr>
        <p:spPr>
          <a:xfrm>
            <a:off x="4275129" y="2530247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5</a:t>
            </a:r>
            <a:endParaRPr lang="sl-SI" sz="4400" dirty="0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C806E32E-34F8-4CA5-A987-9D3F4ECBCC8C}"/>
              </a:ext>
            </a:extLst>
          </p:cNvPr>
          <p:cNvSpPr txBox="1">
            <a:spLocks/>
          </p:cNvSpPr>
          <p:nvPr/>
        </p:nvSpPr>
        <p:spPr>
          <a:xfrm>
            <a:off x="3941619" y="536755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7</a:t>
            </a:r>
            <a:endParaRPr lang="sl-SI" sz="4400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5D4CD7EE-517E-40E7-8B11-66E7A46F1D34}"/>
              </a:ext>
            </a:extLst>
          </p:cNvPr>
          <p:cNvSpPr txBox="1">
            <a:spLocks/>
          </p:cNvSpPr>
          <p:nvPr/>
        </p:nvSpPr>
        <p:spPr>
          <a:xfrm>
            <a:off x="6302678" y="498424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8</a:t>
            </a:r>
            <a:endParaRPr lang="sl-SI" sz="4400" dirty="0"/>
          </a:p>
        </p:txBody>
      </p:sp>
      <p:sp>
        <p:nvSpPr>
          <p:cNvPr id="33" name="Pravokotnik 32">
            <a:extLst>
              <a:ext uri="{FF2B5EF4-FFF2-40B4-BE49-F238E27FC236}">
                <a16:creationId xmlns:a16="http://schemas.microsoft.com/office/drawing/2014/main" id="{BA1CF79A-BECB-4991-80FF-C39B27BD0AA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4" name="Picture 6" descr="Image result for letter clipart">
            <a:extLst>
              <a:ext uri="{FF2B5EF4-FFF2-40B4-BE49-F238E27FC236}">
                <a16:creationId xmlns:a16="http://schemas.microsoft.com/office/drawing/2014/main" id="{D56FE2D0-52E4-41EF-B6DD-87895DE03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63" y="1246417"/>
            <a:ext cx="741063" cy="51315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Image result for letter clipart">
            <a:extLst>
              <a:ext uri="{FF2B5EF4-FFF2-40B4-BE49-F238E27FC236}">
                <a16:creationId xmlns:a16="http://schemas.microsoft.com/office/drawing/2014/main" id="{EFE17CA1-01F7-49EB-B951-894F8DDF4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4" y="564872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Image result for letter clipart">
            <a:extLst>
              <a:ext uri="{FF2B5EF4-FFF2-40B4-BE49-F238E27FC236}">
                <a16:creationId xmlns:a16="http://schemas.microsoft.com/office/drawing/2014/main" id="{0F17ABAE-A40E-48D3-8B2C-8F65294A1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55" y="1516999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Image result for letter clipart">
            <a:extLst>
              <a:ext uri="{FF2B5EF4-FFF2-40B4-BE49-F238E27FC236}">
                <a16:creationId xmlns:a16="http://schemas.microsoft.com/office/drawing/2014/main" id="{B592E10D-186B-443A-AE2F-830A4FBC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109" y="3501925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Rezultat iskanja slik za tick clipart">
            <a:extLst>
              <a:ext uri="{FF2B5EF4-FFF2-40B4-BE49-F238E27FC236}">
                <a16:creationId xmlns:a16="http://schemas.microsoft.com/office/drawing/2014/main" id="{D1DBC97B-5854-44E0-8184-7F3440EE2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722" y="152445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ubtitle 2">
            <a:extLst>
              <a:ext uri="{FF2B5EF4-FFF2-40B4-BE49-F238E27FC236}">
                <a16:creationId xmlns:a16="http://schemas.microsoft.com/office/drawing/2014/main" id="{89D80B3D-2B85-4645-94E3-5D170C34F955}"/>
              </a:ext>
            </a:extLst>
          </p:cNvPr>
          <p:cNvSpPr txBox="1">
            <a:spLocks/>
          </p:cNvSpPr>
          <p:nvPr/>
        </p:nvSpPr>
        <p:spPr>
          <a:xfrm>
            <a:off x="3385578" y="2079227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WHAT‘S YOUR NAME?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0" name="Picture 4" descr="Rezultat iskanja slik za tick clipart">
            <a:extLst>
              <a:ext uri="{FF2B5EF4-FFF2-40B4-BE49-F238E27FC236}">
                <a16:creationId xmlns:a16="http://schemas.microsoft.com/office/drawing/2014/main" id="{B88F1864-CAA4-4975-90C4-636D6C5F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21" y="748180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Subtitle 2">
            <a:extLst>
              <a:ext uri="{FF2B5EF4-FFF2-40B4-BE49-F238E27FC236}">
                <a16:creationId xmlns:a16="http://schemas.microsoft.com/office/drawing/2014/main" id="{1EC77F65-A046-412E-B5AB-538253D5BC2E}"/>
              </a:ext>
            </a:extLst>
          </p:cNvPr>
          <p:cNvSpPr txBox="1">
            <a:spLocks/>
          </p:cNvSpPr>
          <p:nvPr/>
        </p:nvSpPr>
        <p:spPr>
          <a:xfrm>
            <a:off x="5764733" y="178592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NUMBERS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42" name="Picture 4" descr="Rezultat iskanja slik za tick clipart">
            <a:extLst>
              <a:ext uri="{FF2B5EF4-FFF2-40B4-BE49-F238E27FC236}">
                <a16:creationId xmlns:a16="http://schemas.microsoft.com/office/drawing/2014/main" id="{E114113B-B7D6-4E9E-8F74-C1D838A62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42" y="1608092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Subtitle 2">
            <a:extLst>
              <a:ext uri="{FF2B5EF4-FFF2-40B4-BE49-F238E27FC236}">
                <a16:creationId xmlns:a16="http://schemas.microsoft.com/office/drawing/2014/main" id="{E01A0093-B2FD-47B6-B481-8C8CBA3EDB78}"/>
              </a:ext>
            </a:extLst>
          </p:cNvPr>
          <p:cNvSpPr txBox="1">
            <a:spLocks/>
          </p:cNvSpPr>
          <p:nvPr/>
        </p:nvSpPr>
        <p:spPr>
          <a:xfrm>
            <a:off x="8943693" y="2183151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COLOURS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44" name="Picture 4" descr="Rezultat iskanja slik za tick clipart">
            <a:extLst>
              <a:ext uri="{FF2B5EF4-FFF2-40B4-BE49-F238E27FC236}">
                <a16:creationId xmlns:a16="http://schemas.microsoft.com/office/drawing/2014/main" id="{850F3B40-C576-4832-ADD5-93637B06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763" y="3687884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Subtitle 2">
            <a:extLst>
              <a:ext uri="{FF2B5EF4-FFF2-40B4-BE49-F238E27FC236}">
                <a16:creationId xmlns:a16="http://schemas.microsoft.com/office/drawing/2014/main" id="{0C6AD1E2-6E47-4498-AB4F-AF94227CCC7A}"/>
              </a:ext>
            </a:extLst>
          </p:cNvPr>
          <p:cNvSpPr txBox="1">
            <a:spLocks/>
          </p:cNvSpPr>
          <p:nvPr/>
        </p:nvSpPr>
        <p:spPr>
          <a:xfrm>
            <a:off x="6235819" y="4252056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SEASONS</a:t>
            </a:r>
            <a:endParaRPr lang="sl-SI" sz="8800" dirty="0">
              <a:solidFill>
                <a:srgbClr val="FF0000"/>
              </a:solidFill>
            </a:endParaRP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0207407E-9F98-4B1A-84A1-EB6D074DE839}"/>
              </a:ext>
            </a:extLst>
          </p:cNvPr>
          <p:cNvSpPr txBox="1">
            <a:spLocks/>
          </p:cNvSpPr>
          <p:nvPr/>
        </p:nvSpPr>
        <p:spPr>
          <a:xfrm>
            <a:off x="2036405" y="378829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6</a:t>
            </a:r>
            <a:endParaRPr lang="sl-SI" sz="4400" dirty="0"/>
          </a:p>
        </p:txBody>
      </p:sp>
      <p:pic>
        <p:nvPicPr>
          <p:cNvPr id="47" name="Picture 6" descr="Image result for letter clipart">
            <a:extLst>
              <a:ext uri="{FF2B5EF4-FFF2-40B4-BE49-F238E27FC236}">
                <a16:creationId xmlns:a16="http://schemas.microsoft.com/office/drawing/2014/main" id="{24507426-37EB-4581-AC96-16A759C8D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16" y="3148430"/>
            <a:ext cx="741063" cy="51315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Rezultat iskanja slik za tick clipart">
            <a:extLst>
              <a:ext uri="{FF2B5EF4-FFF2-40B4-BE49-F238E27FC236}">
                <a16:creationId xmlns:a16="http://schemas.microsoft.com/office/drawing/2014/main" id="{ADA862D7-EA45-401A-BA28-D2607482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70" y="333438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ubtitle 2">
            <a:extLst>
              <a:ext uri="{FF2B5EF4-FFF2-40B4-BE49-F238E27FC236}">
                <a16:creationId xmlns:a16="http://schemas.microsoft.com/office/drawing/2014/main" id="{87F2AD43-F72E-41CF-AD90-55D0A584F618}"/>
              </a:ext>
            </a:extLst>
          </p:cNvPr>
          <p:cNvSpPr txBox="1">
            <a:spLocks/>
          </p:cNvSpPr>
          <p:nvPr/>
        </p:nvSpPr>
        <p:spPr>
          <a:xfrm>
            <a:off x="3583726" y="3898561"/>
            <a:ext cx="2973536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ANIMALS</a:t>
            </a:r>
            <a:endParaRPr lang="sl-SI" sz="8800" dirty="0">
              <a:solidFill>
                <a:srgbClr val="FF0000"/>
              </a:solidFill>
            </a:endParaRPr>
          </a:p>
        </p:txBody>
      </p:sp>
      <p:pic>
        <p:nvPicPr>
          <p:cNvPr id="50" name="Picture 6" descr="Image result for letter clipart">
            <a:extLst>
              <a:ext uri="{FF2B5EF4-FFF2-40B4-BE49-F238E27FC236}">
                <a16:creationId xmlns:a16="http://schemas.microsoft.com/office/drawing/2014/main" id="{C2A86DB8-FC84-4936-8560-35A832870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333" y="6345059"/>
            <a:ext cx="741063" cy="5110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A1338875-D27C-4250-9AF8-AC33CACCC59B}"/>
              </a:ext>
            </a:extLst>
          </p:cNvPr>
          <p:cNvSpPr txBox="1">
            <a:spLocks/>
          </p:cNvSpPr>
          <p:nvPr/>
        </p:nvSpPr>
        <p:spPr>
          <a:xfrm>
            <a:off x="7866917" y="575822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400" b="1" dirty="0">
                <a:solidFill>
                  <a:schemeClr val="tx1"/>
                </a:solidFill>
              </a:rPr>
              <a:t>9</a:t>
            </a:r>
            <a:endParaRPr lang="sl-SI" sz="4400" dirty="0"/>
          </a:p>
        </p:txBody>
      </p:sp>
      <p:cxnSp>
        <p:nvCxnSpPr>
          <p:cNvPr id="52" name="Raven povezovalnik 51">
            <a:extLst>
              <a:ext uri="{FF2B5EF4-FFF2-40B4-BE49-F238E27FC236}">
                <a16:creationId xmlns:a16="http://schemas.microsoft.com/office/drawing/2014/main" id="{9C086669-F8EA-41AB-8917-B9368E1E86D8}"/>
              </a:ext>
            </a:extLst>
          </p:cNvPr>
          <p:cNvCxnSpPr>
            <a:cxnSpLocks/>
          </p:cNvCxnSpPr>
          <p:nvPr/>
        </p:nvCxnSpPr>
        <p:spPr>
          <a:xfrm flipH="1" flipV="1">
            <a:off x="7380782" y="5844984"/>
            <a:ext cx="840022" cy="530695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25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3" grpId="0"/>
      <p:bldP spid="45" grpId="0"/>
      <p:bldP spid="4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6C9750B2-F78A-4A63-8FCE-311703A2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74" y="1793234"/>
            <a:ext cx="8515350" cy="4752975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829A6519-9FE9-4B67-8BD1-85E882DF57E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6" descr="Image result for letter clipart">
            <a:extLst>
              <a:ext uri="{FF2B5EF4-FFF2-40B4-BE49-F238E27FC236}">
                <a16:creationId xmlns:a16="http://schemas.microsoft.com/office/drawing/2014/main" id="{C0D3D413-C046-4F7C-81D0-48B164FF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54" y="4081900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tick clipart">
            <a:extLst>
              <a:ext uri="{FF2B5EF4-FFF2-40B4-BE49-F238E27FC236}">
                <a16:creationId xmlns:a16="http://schemas.microsoft.com/office/drawing/2014/main" id="{D64A75DC-D351-499E-8492-B11C35BF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10" y="421637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FC0451C-CB64-4950-8E93-E69D5B919747}"/>
              </a:ext>
            </a:extLst>
          </p:cNvPr>
          <p:cNvSpPr txBox="1">
            <a:spLocks/>
          </p:cNvSpPr>
          <p:nvPr/>
        </p:nvSpPr>
        <p:spPr>
          <a:xfrm>
            <a:off x="822190" y="4745020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FAMILY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1080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7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 </a:t>
            </a:r>
            <a:r>
              <a:rPr lang="en-US" sz="6000" b="1" dirty="0">
                <a:solidFill>
                  <a:srgbClr val="FF0000"/>
                </a:solidFill>
              </a:rPr>
              <a:t>THE </a:t>
            </a:r>
            <a:r>
              <a:rPr lang="sl-SI" sz="6000" b="1" dirty="0">
                <a:solidFill>
                  <a:srgbClr val="FF0000"/>
                </a:solidFill>
              </a:rPr>
              <a:t>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245A0B4D-CA43-4B5B-B70E-8AE2EFE9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158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l 4">
            <a:extLst>
              <a:ext uri="{FF2B5EF4-FFF2-40B4-BE49-F238E27FC236}">
                <a16:creationId xmlns:a16="http://schemas.microsoft.com/office/drawing/2014/main" id="{1E616FA8-6E64-482B-A8AB-9978044E1016}"/>
              </a:ext>
            </a:extLst>
          </p:cNvPr>
          <p:cNvSpPr/>
          <p:nvPr/>
        </p:nvSpPr>
        <p:spPr>
          <a:xfrm rot="5400000">
            <a:off x="3079751" y="351840"/>
            <a:ext cx="5745584" cy="6154320"/>
          </a:xfrm>
          <a:prstGeom prst="wave">
            <a:avLst>
              <a:gd name="adj1" fmla="val 4599"/>
              <a:gd name="adj2" fmla="val 318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3" y="1002862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FOOD </a:t>
            </a:r>
            <a:r>
              <a:rPr lang="sl-SI" sz="3600" b="1" dirty="0" err="1">
                <a:solidFill>
                  <a:srgbClr val="FF0000"/>
                </a:solidFill>
              </a:rPr>
              <a:t>and</a:t>
            </a:r>
            <a:r>
              <a:rPr lang="sl-SI" sz="3600" b="1" dirty="0">
                <a:solidFill>
                  <a:srgbClr val="FF0000"/>
                </a:solidFill>
              </a:rPr>
              <a:t> DRINKS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3" y="157232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Hrana in pijača</a:t>
            </a:r>
            <a:endParaRPr lang="sl-SI" sz="2800" dirty="0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1026" name="Picture 2" descr="Rezultat iskanja slik za food clipart">
            <a:extLst>
              <a:ext uri="{FF2B5EF4-FFF2-40B4-BE49-F238E27FC236}">
                <a16:creationId xmlns:a16="http://schemas.microsoft.com/office/drawing/2014/main" id="{ECDA2BEA-8885-4E58-B1B2-181CAE141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83" y="2711248"/>
            <a:ext cx="4279109" cy="25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39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60D7980-F5B3-4D2F-9BAF-BBF944ECF03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Rezultat iskanja slik za SHOPPING LIST clipart">
            <a:extLst>
              <a:ext uri="{FF2B5EF4-FFF2-40B4-BE49-F238E27FC236}">
                <a16:creationId xmlns:a16="http://schemas.microsoft.com/office/drawing/2014/main" id="{CEBF4D90-8F3C-450A-A005-312F30DE4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90" y="688358"/>
            <a:ext cx="7416810" cy="741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66B37A8-D8CB-4D20-9C60-97FD9B00C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THE MARKET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F40989D-4BD6-4D1C-A981-E12973140D67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Na tržnici</a:t>
            </a:r>
            <a:endParaRPr lang="sl-SI" sz="28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256A8B4-8C93-406F-8859-91D54FE63DD4}"/>
              </a:ext>
            </a:extLst>
          </p:cNvPr>
          <p:cNvSpPr txBox="1">
            <a:spLocks/>
          </p:cNvSpPr>
          <p:nvPr/>
        </p:nvSpPr>
        <p:spPr>
          <a:xfrm>
            <a:off x="1431131" y="2678090"/>
            <a:ext cx="3944551" cy="447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bananas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tomatoes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cherries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onions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potatoes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apples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strawberries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sl-SI" sz="2800" dirty="0"/>
          </a:p>
        </p:txBody>
      </p:sp>
      <p:pic>
        <p:nvPicPr>
          <p:cNvPr id="16" name="Picture 4" descr="Related image">
            <a:extLst>
              <a:ext uri="{FF2B5EF4-FFF2-40B4-BE49-F238E27FC236}">
                <a16:creationId xmlns:a16="http://schemas.microsoft.com/office/drawing/2014/main" id="{C74F95F0-43AA-43A2-A987-D487BA45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4489" y="3429000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laček govora: pravokotnik 16">
            <a:extLst>
              <a:ext uri="{FF2B5EF4-FFF2-40B4-BE49-F238E27FC236}">
                <a16:creationId xmlns:a16="http://schemas.microsoft.com/office/drawing/2014/main" id="{EF1C1514-71B6-4AC4-B31C-1E895730B6C7}"/>
              </a:ext>
            </a:extLst>
          </p:cNvPr>
          <p:cNvSpPr/>
          <p:nvPr/>
        </p:nvSpPr>
        <p:spPr>
          <a:xfrm>
            <a:off x="6799811" y="1504983"/>
            <a:ext cx="4561551" cy="1139112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C51B520-B2AB-4D40-B3A2-2555C16228CA}"/>
              </a:ext>
            </a:extLst>
          </p:cNvPr>
          <p:cNvSpPr txBox="1">
            <a:spLocks/>
          </p:cNvSpPr>
          <p:nvPr/>
        </p:nvSpPr>
        <p:spPr>
          <a:xfrm>
            <a:off x="6790602" y="1623538"/>
            <a:ext cx="4570759" cy="794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LET‘S GO TO THE MARKET.</a:t>
            </a:r>
          </a:p>
        </p:txBody>
      </p:sp>
    </p:spTree>
    <p:extLst>
      <p:ext uri="{BB962C8B-B14F-4D97-AF65-F5344CB8AC3E}">
        <p14:creationId xmlns:p14="http://schemas.microsoft.com/office/powerpoint/2010/main" val="17283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Rezultat iskanja slik za watermelon clipart">
            <a:extLst>
              <a:ext uri="{FF2B5EF4-FFF2-40B4-BE49-F238E27FC236}">
                <a16:creationId xmlns:a16="http://schemas.microsoft.com/office/drawing/2014/main" id="{3C5F5D71-C8FA-4903-974E-40D3D7116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643" y="3419332"/>
            <a:ext cx="1355953" cy="1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zultat iskanja slik za strawberries clipart">
            <a:extLst>
              <a:ext uri="{FF2B5EF4-FFF2-40B4-BE49-F238E27FC236}">
                <a16:creationId xmlns:a16="http://schemas.microsoft.com/office/drawing/2014/main" id="{C901E659-D882-4130-8565-4C9A6EF3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404276"/>
            <a:ext cx="1193202" cy="14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060D7980-F5B3-4D2F-9BAF-BBF944ECF03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66B37A8-D8CB-4D20-9C60-97FD9B00C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THE MARKET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F40989D-4BD6-4D1C-A981-E12973140D67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Na tržnici</a:t>
            </a:r>
            <a:endParaRPr lang="sl-SI" sz="2800" dirty="0"/>
          </a:p>
        </p:txBody>
      </p:sp>
      <p:pic>
        <p:nvPicPr>
          <p:cNvPr id="3076" name="Picture 4" descr="Povezana slika">
            <a:extLst>
              <a:ext uri="{FF2B5EF4-FFF2-40B4-BE49-F238E27FC236}">
                <a16:creationId xmlns:a16="http://schemas.microsoft.com/office/drawing/2014/main" id="{CE960CE8-8A4C-424F-9726-E84DDF073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96" y="3146786"/>
            <a:ext cx="1886117" cy="155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2BA6A289-59B2-4232-A230-9B6AD3076DBB}"/>
              </a:ext>
            </a:extLst>
          </p:cNvPr>
          <p:cNvSpPr/>
          <p:nvPr/>
        </p:nvSpPr>
        <p:spPr>
          <a:xfrm>
            <a:off x="2809702" y="4635186"/>
            <a:ext cx="6799811" cy="49306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D4990813-EE00-4BA4-8C39-52F758E478A6}"/>
              </a:ext>
            </a:extLst>
          </p:cNvPr>
          <p:cNvSpPr/>
          <p:nvPr/>
        </p:nvSpPr>
        <p:spPr>
          <a:xfrm rot="5400000">
            <a:off x="2550461" y="5817364"/>
            <a:ext cx="1729751" cy="35152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99131663-9581-45EB-AE0C-5D6718A47E07}"/>
              </a:ext>
            </a:extLst>
          </p:cNvPr>
          <p:cNvSpPr/>
          <p:nvPr/>
        </p:nvSpPr>
        <p:spPr>
          <a:xfrm rot="5400000">
            <a:off x="8073073" y="5809538"/>
            <a:ext cx="1729751" cy="35152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4" name="Picture 2" descr="Povezana slika">
            <a:extLst>
              <a:ext uri="{FF2B5EF4-FFF2-40B4-BE49-F238E27FC236}">
                <a16:creationId xmlns:a16="http://schemas.microsoft.com/office/drawing/2014/main" id="{E86020FE-B31A-4481-A4E7-FC84AEAF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23" y="5509791"/>
            <a:ext cx="1852158" cy="13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avokotnik 19">
            <a:extLst>
              <a:ext uri="{FF2B5EF4-FFF2-40B4-BE49-F238E27FC236}">
                <a16:creationId xmlns:a16="http://schemas.microsoft.com/office/drawing/2014/main" id="{5E226578-5D97-432A-9507-DBB6FE6795A5}"/>
              </a:ext>
            </a:extLst>
          </p:cNvPr>
          <p:cNvSpPr/>
          <p:nvPr/>
        </p:nvSpPr>
        <p:spPr>
          <a:xfrm flipV="1">
            <a:off x="2731341" y="2124859"/>
            <a:ext cx="6799811" cy="48705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8" name="Picture 6" descr="Rezultat iskanja slik za bananas clipart">
            <a:extLst>
              <a:ext uri="{FF2B5EF4-FFF2-40B4-BE49-F238E27FC236}">
                <a16:creationId xmlns:a16="http://schemas.microsoft.com/office/drawing/2014/main" id="{AC0BD040-955D-4207-ABCF-83E529DF7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96" y="2069702"/>
            <a:ext cx="1475509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Rezultat iskanja slik za bananas clipart">
            <a:extLst>
              <a:ext uri="{FF2B5EF4-FFF2-40B4-BE49-F238E27FC236}">
                <a16:creationId xmlns:a16="http://schemas.microsoft.com/office/drawing/2014/main" id="{04D1EC0B-FA5D-4F1D-BA22-72EA1789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50" y="2017275"/>
            <a:ext cx="1475509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Rezultat iskanja slik za bananas clipart">
            <a:extLst>
              <a:ext uri="{FF2B5EF4-FFF2-40B4-BE49-F238E27FC236}">
                <a16:creationId xmlns:a16="http://schemas.microsoft.com/office/drawing/2014/main" id="{7549D2F9-F372-4E8A-AB04-E646FA12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68" y="1988768"/>
            <a:ext cx="1475509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Rezultat iskanja slik za bananas clipart">
            <a:extLst>
              <a:ext uri="{FF2B5EF4-FFF2-40B4-BE49-F238E27FC236}">
                <a16:creationId xmlns:a16="http://schemas.microsoft.com/office/drawing/2014/main" id="{22FE0ACD-EA6A-49D5-840C-7F09D846F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124" y="1967748"/>
            <a:ext cx="1475509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Rezultat iskanja slik za bananas clipart">
            <a:extLst>
              <a:ext uri="{FF2B5EF4-FFF2-40B4-BE49-F238E27FC236}">
                <a16:creationId xmlns:a16="http://schemas.microsoft.com/office/drawing/2014/main" id="{57BEE013-93C1-4BA6-8731-6EAB93C4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213" y="2038295"/>
            <a:ext cx="1475509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zultat iskanja slik za potatoes clipart">
            <a:extLst>
              <a:ext uri="{FF2B5EF4-FFF2-40B4-BE49-F238E27FC236}">
                <a16:creationId xmlns:a16="http://schemas.microsoft.com/office/drawing/2014/main" id="{5D79D21E-924B-482F-BB9F-A0CDA7AE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55" y="5350929"/>
            <a:ext cx="1843178" cy="17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zultat iskanja slik za watermelon clipart">
            <a:extLst>
              <a:ext uri="{FF2B5EF4-FFF2-40B4-BE49-F238E27FC236}">
                <a16:creationId xmlns:a16="http://schemas.microsoft.com/office/drawing/2014/main" id="{C1201B47-9216-482E-8ACA-1D44D5AA9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02" y="3547630"/>
            <a:ext cx="1355953" cy="1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Rezultat iskanja slik za watermelon clipart">
            <a:extLst>
              <a:ext uri="{FF2B5EF4-FFF2-40B4-BE49-F238E27FC236}">
                <a16:creationId xmlns:a16="http://schemas.microsoft.com/office/drawing/2014/main" id="{FEDFF785-BBA1-424E-98A1-2AEA8A36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38" y="3584325"/>
            <a:ext cx="1355953" cy="1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ovezana slika">
            <a:extLst>
              <a:ext uri="{FF2B5EF4-FFF2-40B4-BE49-F238E27FC236}">
                <a16:creationId xmlns:a16="http://schemas.microsoft.com/office/drawing/2014/main" id="{A2138A25-F99A-4385-816E-272E0EA39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109" y="4116745"/>
            <a:ext cx="1376717" cy="13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Povezana slika">
            <a:extLst>
              <a:ext uri="{FF2B5EF4-FFF2-40B4-BE49-F238E27FC236}">
                <a16:creationId xmlns:a16="http://schemas.microsoft.com/office/drawing/2014/main" id="{89FCCC6A-35B6-467B-BE15-9FFC5CD43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54381" y="4102465"/>
            <a:ext cx="1237618" cy="13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Povezana slika">
            <a:extLst>
              <a:ext uri="{FF2B5EF4-FFF2-40B4-BE49-F238E27FC236}">
                <a16:creationId xmlns:a16="http://schemas.microsoft.com/office/drawing/2014/main" id="{ED6ACDF7-8D54-4FDA-A912-7CEC23D1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88467" y="3839549"/>
            <a:ext cx="1237618" cy="13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Povezana slika">
            <a:extLst>
              <a:ext uri="{FF2B5EF4-FFF2-40B4-BE49-F238E27FC236}">
                <a16:creationId xmlns:a16="http://schemas.microsoft.com/office/drawing/2014/main" id="{D125A7FF-1325-4F6A-9F16-CA83F9B9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17708" y="3973620"/>
            <a:ext cx="1237618" cy="13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Povezana slika">
            <a:extLst>
              <a:ext uri="{FF2B5EF4-FFF2-40B4-BE49-F238E27FC236}">
                <a16:creationId xmlns:a16="http://schemas.microsoft.com/office/drawing/2014/main" id="{F566F611-7F64-4685-AB10-5519FB460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836" y="3771542"/>
            <a:ext cx="977910" cy="13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47B6CFAB-74C3-4485-A513-CB3E7D855E16}"/>
              </a:ext>
            </a:extLst>
          </p:cNvPr>
          <p:cNvSpPr/>
          <p:nvPr/>
        </p:nvSpPr>
        <p:spPr>
          <a:xfrm>
            <a:off x="10653126" y="5120423"/>
            <a:ext cx="977910" cy="172975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B10CE82-CAF9-4271-96F5-720BEBBC2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170" y="2200503"/>
            <a:ext cx="1805927" cy="2437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4" descr="Rezultat iskanja slik za tick clipart">
            <a:extLst>
              <a:ext uri="{FF2B5EF4-FFF2-40B4-BE49-F238E27FC236}">
                <a16:creationId xmlns:a16="http://schemas.microsoft.com/office/drawing/2014/main" id="{5888572D-4AA9-4145-8564-EF227747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7" y="2751360"/>
            <a:ext cx="190490" cy="1984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Rezultat iskanja slik za tick clipart">
            <a:extLst>
              <a:ext uri="{FF2B5EF4-FFF2-40B4-BE49-F238E27FC236}">
                <a16:creationId xmlns:a16="http://schemas.microsoft.com/office/drawing/2014/main" id="{0A00B9CC-A9F7-4765-8D73-2281D8A08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4" y="2949787"/>
            <a:ext cx="190490" cy="1984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Rezultat iskanja slik za tick clipart">
            <a:extLst>
              <a:ext uri="{FF2B5EF4-FFF2-40B4-BE49-F238E27FC236}">
                <a16:creationId xmlns:a16="http://schemas.microsoft.com/office/drawing/2014/main" id="{E92C1BA9-8ECD-4E94-8CC3-65FB7AFA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9" y="3650650"/>
            <a:ext cx="190490" cy="1984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ezultat iskanja slik za tick clipart">
            <a:extLst>
              <a:ext uri="{FF2B5EF4-FFF2-40B4-BE49-F238E27FC236}">
                <a16:creationId xmlns:a16="http://schemas.microsoft.com/office/drawing/2014/main" id="{F1A1318C-9F52-46AA-9F63-06A29168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9" y="3849077"/>
            <a:ext cx="190490" cy="19842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6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60D7980-F5B3-4D2F-9BAF-BBF944ECF03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2" descr="Rezultat iskanja slik za SHOPPING LIST clipart">
            <a:extLst>
              <a:ext uri="{FF2B5EF4-FFF2-40B4-BE49-F238E27FC236}">
                <a16:creationId xmlns:a16="http://schemas.microsoft.com/office/drawing/2014/main" id="{09484373-346A-413F-9EEB-EBE195FE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90" y="688358"/>
            <a:ext cx="7416810" cy="741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000DB71-D45F-4495-8E8D-3A6040E0EC12}"/>
              </a:ext>
            </a:extLst>
          </p:cNvPr>
          <p:cNvSpPr txBox="1">
            <a:spLocks/>
          </p:cNvSpPr>
          <p:nvPr/>
        </p:nvSpPr>
        <p:spPr>
          <a:xfrm>
            <a:off x="1431131" y="2678090"/>
            <a:ext cx="3944551" cy="4478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bananas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tomatoes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cherries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onions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potatoes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apples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l-SI" sz="2800" dirty="0">
                <a:solidFill>
                  <a:schemeClr val="tx1"/>
                </a:solidFill>
                <a:sym typeface="Webdings" panose="05030102010509060703" pitchFamily="18" charset="2"/>
              </a:rPr>
              <a:t> </a:t>
            </a:r>
            <a:r>
              <a:rPr lang="sl-SI" sz="2800" dirty="0" err="1">
                <a:solidFill>
                  <a:schemeClr val="tx1"/>
                </a:solidFill>
              </a:rPr>
              <a:t>strawberries</a:t>
            </a: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sl-SI" sz="2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sl-SI" sz="2800" dirty="0"/>
          </a:p>
        </p:txBody>
      </p:sp>
      <p:pic>
        <p:nvPicPr>
          <p:cNvPr id="11" name="Picture 4" descr="Rezultat iskanja slik za tick clipart">
            <a:extLst>
              <a:ext uri="{FF2B5EF4-FFF2-40B4-BE49-F238E27FC236}">
                <a16:creationId xmlns:a16="http://schemas.microsoft.com/office/drawing/2014/main" id="{E769C459-071F-4F9F-AF8F-F2D07F30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43" y="2678090"/>
            <a:ext cx="382311" cy="3982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zultat iskanja slik za tick clipart">
            <a:extLst>
              <a:ext uri="{FF2B5EF4-FFF2-40B4-BE49-F238E27FC236}">
                <a16:creationId xmlns:a16="http://schemas.microsoft.com/office/drawing/2014/main" id="{227F3B10-CAF6-43B9-B95D-1F3648B6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43" y="3233476"/>
            <a:ext cx="382311" cy="3982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zultat iskanja slik za tick clipart">
            <a:extLst>
              <a:ext uri="{FF2B5EF4-FFF2-40B4-BE49-F238E27FC236}">
                <a16:creationId xmlns:a16="http://schemas.microsoft.com/office/drawing/2014/main" id="{CAADFF4C-544A-48A0-B39A-48AE69ACC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43" y="4917460"/>
            <a:ext cx="382311" cy="3982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zultat iskanja slik za tick clipart">
            <a:extLst>
              <a:ext uri="{FF2B5EF4-FFF2-40B4-BE49-F238E27FC236}">
                <a16:creationId xmlns:a16="http://schemas.microsoft.com/office/drawing/2014/main" id="{1D7ED8FC-1C18-46E2-BBC4-31A51DE7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43" y="5557395"/>
            <a:ext cx="382311" cy="3982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AT THE MARKET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Na tržnici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184302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60D7980-F5B3-4D2F-9BAF-BBF944ECF03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FRUIT AND VEGETABLES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Sadje in zelenjava</a:t>
            </a:r>
            <a:endParaRPr lang="sl-SI" sz="2800" dirty="0"/>
          </a:p>
        </p:txBody>
      </p:sp>
      <p:pic>
        <p:nvPicPr>
          <p:cNvPr id="13" name="Picture 6" descr="Rezultat iskanja slik za bananas clipart">
            <a:extLst>
              <a:ext uri="{FF2B5EF4-FFF2-40B4-BE49-F238E27FC236}">
                <a16:creationId xmlns:a16="http://schemas.microsoft.com/office/drawing/2014/main" id="{5940DFAC-040B-4874-928A-94999238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70" y="1663606"/>
            <a:ext cx="1475509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Rezultat iskanja slik za strawberries clipart">
            <a:extLst>
              <a:ext uri="{FF2B5EF4-FFF2-40B4-BE49-F238E27FC236}">
                <a16:creationId xmlns:a16="http://schemas.microsoft.com/office/drawing/2014/main" id="{C172D2B3-7E90-4CAF-9DF4-E7B4FAB70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3" y="3237764"/>
            <a:ext cx="1193202" cy="14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ovezana slika">
            <a:extLst>
              <a:ext uri="{FF2B5EF4-FFF2-40B4-BE49-F238E27FC236}">
                <a16:creationId xmlns:a16="http://schemas.microsoft.com/office/drawing/2014/main" id="{1C3036FE-A3EE-4D94-BBF1-C6E7A00F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2" y="5059384"/>
            <a:ext cx="1852158" cy="13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Rezultat iskanja slik za watermelon clipart">
            <a:extLst>
              <a:ext uri="{FF2B5EF4-FFF2-40B4-BE49-F238E27FC236}">
                <a16:creationId xmlns:a16="http://schemas.microsoft.com/office/drawing/2014/main" id="{6E09AABF-2EA4-46C3-B162-6D610FFE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54" y="5193454"/>
            <a:ext cx="1355953" cy="11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27BCA16C-76D4-4590-A3C3-30149D32AB6A}"/>
              </a:ext>
            </a:extLst>
          </p:cNvPr>
          <p:cNvSpPr txBox="1">
            <a:spLocks/>
          </p:cNvSpPr>
          <p:nvPr/>
        </p:nvSpPr>
        <p:spPr>
          <a:xfrm>
            <a:off x="1793880" y="3493870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STRAWBERRY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jagoda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9A369CB-45EA-4281-9817-04763298231D}"/>
              </a:ext>
            </a:extLst>
          </p:cNvPr>
          <p:cNvSpPr txBox="1">
            <a:spLocks/>
          </p:cNvSpPr>
          <p:nvPr/>
        </p:nvSpPr>
        <p:spPr>
          <a:xfrm>
            <a:off x="1814956" y="190663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BANANA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banana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9BE9064-DDBB-41E7-BE54-832150ACB354}"/>
              </a:ext>
            </a:extLst>
          </p:cNvPr>
          <p:cNvSpPr txBox="1">
            <a:spLocks/>
          </p:cNvSpPr>
          <p:nvPr/>
        </p:nvSpPr>
        <p:spPr>
          <a:xfrm>
            <a:off x="1772620" y="5299223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APPLE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jabolko</a:t>
            </a:r>
          </a:p>
        </p:txBody>
      </p:sp>
      <p:pic>
        <p:nvPicPr>
          <p:cNvPr id="1026" name="Picture 2" descr="Rezultat iskanja slik za pear clipart">
            <a:extLst>
              <a:ext uri="{FF2B5EF4-FFF2-40B4-BE49-F238E27FC236}">
                <a16:creationId xmlns:a16="http://schemas.microsoft.com/office/drawing/2014/main" id="{FB47D912-03CE-4BF0-88AE-C03C6506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548" y="2120725"/>
            <a:ext cx="1251091" cy="15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vezana slika">
            <a:extLst>
              <a:ext uri="{FF2B5EF4-FFF2-40B4-BE49-F238E27FC236}">
                <a16:creationId xmlns:a16="http://schemas.microsoft.com/office/drawing/2014/main" id="{7F8E830D-F1C5-4323-A580-E1C26B8EF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57" y="3950233"/>
            <a:ext cx="1279043" cy="100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A36C868-6EBC-4A92-9F95-48641590301B}"/>
              </a:ext>
            </a:extLst>
          </p:cNvPr>
          <p:cNvSpPr txBox="1">
            <a:spLocks/>
          </p:cNvSpPr>
          <p:nvPr/>
        </p:nvSpPr>
        <p:spPr>
          <a:xfrm>
            <a:off x="5268492" y="2604338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PEAR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hruška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144B100-1CB0-47B0-85B9-D844C5CF3A8C}"/>
              </a:ext>
            </a:extLst>
          </p:cNvPr>
          <p:cNvSpPr txBox="1">
            <a:spLocks/>
          </p:cNvSpPr>
          <p:nvPr/>
        </p:nvSpPr>
        <p:spPr>
          <a:xfrm>
            <a:off x="5351209" y="3989323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PLUM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sliva</a:t>
            </a:r>
          </a:p>
        </p:txBody>
      </p:sp>
      <p:pic>
        <p:nvPicPr>
          <p:cNvPr id="1030" name="Picture 6" descr="Povezana slika">
            <a:extLst>
              <a:ext uri="{FF2B5EF4-FFF2-40B4-BE49-F238E27FC236}">
                <a16:creationId xmlns:a16="http://schemas.microsoft.com/office/drawing/2014/main" id="{17DC279F-D32E-4810-B204-EE8152E03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54" y="5467721"/>
            <a:ext cx="1751756" cy="119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8543D2F2-B598-4150-891C-DCB49E1916B8}"/>
              </a:ext>
            </a:extLst>
          </p:cNvPr>
          <p:cNvSpPr txBox="1">
            <a:spLocks/>
          </p:cNvSpPr>
          <p:nvPr/>
        </p:nvSpPr>
        <p:spPr>
          <a:xfrm>
            <a:off x="5641591" y="5511949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APRICOT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marelica</a:t>
            </a:r>
          </a:p>
        </p:txBody>
      </p:sp>
      <p:pic>
        <p:nvPicPr>
          <p:cNvPr id="1032" name="Picture 8" descr="Povezana slika">
            <a:extLst>
              <a:ext uri="{FF2B5EF4-FFF2-40B4-BE49-F238E27FC236}">
                <a16:creationId xmlns:a16="http://schemas.microsoft.com/office/drawing/2014/main" id="{94AC1AD3-221E-402B-9981-7A751BB3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60" y="1528608"/>
            <a:ext cx="1819918" cy="15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152553B1-674A-46A3-8546-E49A45C7B910}"/>
              </a:ext>
            </a:extLst>
          </p:cNvPr>
          <p:cNvSpPr txBox="1">
            <a:spLocks/>
          </p:cNvSpPr>
          <p:nvPr/>
        </p:nvSpPr>
        <p:spPr>
          <a:xfrm>
            <a:off x="8731929" y="1777544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PEACH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breskev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9AADDA4-8B37-47C3-BDDC-01620153E5BD}"/>
              </a:ext>
            </a:extLst>
          </p:cNvPr>
          <p:cNvSpPr txBox="1">
            <a:spLocks/>
          </p:cNvSpPr>
          <p:nvPr/>
        </p:nvSpPr>
        <p:spPr>
          <a:xfrm>
            <a:off x="9040707" y="5097899"/>
            <a:ext cx="2080882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WATERMELON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lubenica</a:t>
            </a:r>
          </a:p>
        </p:txBody>
      </p:sp>
      <p:pic>
        <p:nvPicPr>
          <p:cNvPr id="1034" name="Picture 10" descr="Povezana slika">
            <a:extLst>
              <a:ext uri="{FF2B5EF4-FFF2-40B4-BE49-F238E27FC236}">
                <a16:creationId xmlns:a16="http://schemas.microsoft.com/office/drawing/2014/main" id="{F049A50A-DA55-48CD-98D6-905A5C2C7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91" y="3544232"/>
            <a:ext cx="1239728" cy="12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5E976212-C625-420F-BBBA-D227F58EA307}"/>
              </a:ext>
            </a:extLst>
          </p:cNvPr>
          <p:cNvSpPr txBox="1">
            <a:spLocks/>
          </p:cNvSpPr>
          <p:nvPr/>
        </p:nvSpPr>
        <p:spPr>
          <a:xfrm>
            <a:off x="8839178" y="3493870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BLUEBERRY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borovnica</a:t>
            </a:r>
          </a:p>
        </p:txBody>
      </p:sp>
    </p:spTree>
    <p:extLst>
      <p:ext uri="{BB962C8B-B14F-4D97-AF65-F5344CB8AC3E}">
        <p14:creationId xmlns:p14="http://schemas.microsoft.com/office/powerpoint/2010/main" val="82497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60D7980-F5B3-4D2F-9BAF-BBF944ECF03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0950" y="237502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FRUIT AND VEGETABLES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Sadje in zelenjava</a:t>
            </a:r>
            <a:endParaRPr lang="sl-SI" sz="2800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7BCA16C-76D4-4590-A3C3-30149D32AB6A}"/>
              </a:ext>
            </a:extLst>
          </p:cNvPr>
          <p:cNvSpPr txBox="1">
            <a:spLocks/>
          </p:cNvSpPr>
          <p:nvPr/>
        </p:nvSpPr>
        <p:spPr>
          <a:xfrm>
            <a:off x="1793880" y="3493870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LETTUCE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solata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19A369CB-45EA-4281-9817-04763298231D}"/>
              </a:ext>
            </a:extLst>
          </p:cNvPr>
          <p:cNvSpPr txBox="1">
            <a:spLocks/>
          </p:cNvSpPr>
          <p:nvPr/>
        </p:nvSpPr>
        <p:spPr>
          <a:xfrm>
            <a:off x="1814956" y="1906631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POTATO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krompir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9BE9064-DDBB-41E7-BE54-832150ACB354}"/>
              </a:ext>
            </a:extLst>
          </p:cNvPr>
          <p:cNvSpPr txBox="1">
            <a:spLocks/>
          </p:cNvSpPr>
          <p:nvPr/>
        </p:nvSpPr>
        <p:spPr>
          <a:xfrm>
            <a:off x="1772620" y="5299223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CARROT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korenje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2144B100-1CB0-47B0-85B9-D844C5CF3A8C}"/>
              </a:ext>
            </a:extLst>
          </p:cNvPr>
          <p:cNvSpPr txBox="1">
            <a:spLocks/>
          </p:cNvSpPr>
          <p:nvPr/>
        </p:nvSpPr>
        <p:spPr>
          <a:xfrm>
            <a:off x="6693969" y="2440751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ONION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čebula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8543D2F2-B598-4150-891C-DCB49E1916B8}"/>
              </a:ext>
            </a:extLst>
          </p:cNvPr>
          <p:cNvSpPr txBox="1">
            <a:spLocks/>
          </p:cNvSpPr>
          <p:nvPr/>
        </p:nvSpPr>
        <p:spPr>
          <a:xfrm>
            <a:off x="6693969" y="3973503"/>
            <a:ext cx="1907418" cy="110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GARLIC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česen</a:t>
            </a:r>
          </a:p>
        </p:txBody>
      </p:sp>
      <p:pic>
        <p:nvPicPr>
          <p:cNvPr id="29" name="Picture 8" descr="Rezultat iskanja slik za potatoes clipart">
            <a:extLst>
              <a:ext uri="{FF2B5EF4-FFF2-40B4-BE49-F238E27FC236}">
                <a16:creationId xmlns:a16="http://schemas.microsoft.com/office/drawing/2014/main" id="{7D52845B-DED4-488B-A80B-3F536B034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1699"/>
            <a:ext cx="1843178" cy="17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vezana slika">
            <a:extLst>
              <a:ext uri="{FF2B5EF4-FFF2-40B4-BE49-F238E27FC236}">
                <a16:creationId xmlns:a16="http://schemas.microsoft.com/office/drawing/2014/main" id="{E1A79BE3-A056-4776-97B1-49F54E660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6" y="3086474"/>
            <a:ext cx="16192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zultat iskanja slik za carrot clipart">
            <a:extLst>
              <a:ext uri="{FF2B5EF4-FFF2-40B4-BE49-F238E27FC236}">
                <a16:creationId xmlns:a16="http://schemas.microsoft.com/office/drawing/2014/main" id="{C26EEB88-5902-4F98-B036-10DD41090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8943"/>
            <a:ext cx="2123499" cy="9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zultat iskanja slik za onion clipart">
            <a:extLst>
              <a:ext uri="{FF2B5EF4-FFF2-40B4-BE49-F238E27FC236}">
                <a16:creationId xmlns:a16="http://schemas.microsoft.com/office/drawing/2014/main" id="{C6165DCC-9D2D-4F97-80AA-5C8B86A65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6" y="2208541"/>
            <a:ext cx="1619250" cy="12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Rezultat iskanja slik za garlic clipart">
            <a:extLst>
              <a:ext uri="{FF2B5EF4-FFF2-40B4-BE49-F238E27FC236}">
                <a16:creationId xmlns:a16="http://schemas.microsoft.com/office/drawing/2014/main" id="{8168A1B0-73B6-4E30-936E-EA6D327524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60" name="Picture 12" descr="Rezultat iskanja slik za garlic clipart">
            <a:extLst>
              <a:ext uri="{FF2B5EF4-FFF2-40B4-BE49-F238E27FC236}">
                <a16:creationId xmlns:a16="http://schemas.microsoft.com/office/drawing/2014/main" id="{8B9F34FA-CE7E-4050-90B8-833F6C44F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21" y="3753315"/>
            <a:ext cx="1477451" cy="12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66BDC76D-4D53-4BD5-A5B5-0929430E5C59}"/>
              </a:ext>
            </a:extLst>
          </p:cNvPr>
          <p:cNvSpPr txBox="1">
            <a:spLocks/>
          </p:cNvSpPr>
          <p:nvPr/>
        </p:nvSpPr>
        <p:spPr>
          <a:xfrm>
            <a:off x="7028016" y="562567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TOMATO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paradižnik</a:t>
            </a:r>
          </a:p>
        </p:txBody>
      </p:sp>
      <p:pic>
        <p:nvPicPr>
          <p:cNvPr id="32" name="Picture 2" descr="Rezultat iskanja slik za tomato clipart">
            <a:extLst>
              <a:ext uri="{FF2B5EF4-FFF2-40B4-BE49-F238E27FC236}">
                <a16:creationId xmlns:a16="http://schemas.microsoft.com/office/drawing/2014/main" id="{6628AC72-89FB-41E0-AD44-79950D04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916" y="5362855"/>
            <a:ext cx="1293060" cy="12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89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60D7980-F5B3-4D2F-9BAF-BBF944ECF03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F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255242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3" y="260151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Are </a:t>
            </a:r>
            <a:r>
              <a:rPr lang="sl-SI" sz="3600" b="1" dirty="0" err="1">
                <a:solidFill>
                  <a:srgbClr val="FF0000"/>
                </a:solidFill>
              </a:rPr>
              <a:t>you</a:t>
            </a:r>
            <a:r>
              <a:rPr lang="sl-SI" sz="3600" b="1" dirty="0">
                <a:solidFill>
                  <a:srgbClr val="FF0000"/>
                </a:solidFill>
              </a:rPr>
              <a:t> </a:t>
            </a:r>
            <a:r>
              <a:rPr lang="sl-SI" sz="3600" b="1" dirty="0" err="1">
                <a:solidFill>
                  <a:srgbClr val="FF0000"/>
                </a:solidFill>
              </a:rPr>
              <a:t>hungry</a:t>
            </a:r>
            <a:r>
              <a:rPr lang="sl-SI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Ali si lačen/lačna?</a:t>
            </a:r>
            <a:endParaRPr lang="sl-SI" sz="2800" dirty="0"/>
          </a:p>
        </p:txBody>
      </p:sp>
      <p:sp>
        <p:nvSpPr>
          <p:cNvPr id="3" name="AutoShape 10" descr="Rezultat iskanja slik za garlic clipart">
            <a:extLst>
              <a:ext uri="{FF2B5EF4-FFF2-40B4-BE49-F238E27FC236}">
                <a16:creationId xmlns:a16="http://schemas.microsoft.com/office/drawing/2014/main" id="{8168A1B0-73B6-4E30-936E-EA6D327524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8" name="Picture 4" descr="Related image">
            <a:extLst>
              <a:ext uri="{FF2B5EF4-FFF2-40B4-BE49-F238E27FC236}">
                <a16:creationId xmlns:a16="http://schemas.microsoft.com/office/drawing/2014/main" id="{DE38CFA3-6C16-4873-A61E-AB064D78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1696" y="3581400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ittle Boy Clip Art">
            <a:extLst>
              <a:ext uri="{FF2B5EF4-FFF2-40B4-BE49-F238E27FC236}">
                <a16:creationId xmlns:a16="http://schemas.microsoft.com/office/drawing/2014/main" id="{3FC598DC-8059-4B51-A9A6-FA14CC5F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23" y="3695700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FC86C64F-B127-491B-92D2-B70D6FFDCE96}"/>
              </a:ext>
            </a:extLst>
          </p:cNvPr>
          <p:cNvSpPr txBox="1">
            <a:spLocks/>
          </p:cNvSpPr>
          <p:nvPr/>
        </p:nvSpPr>
        <p:spPr>
          <a:xfrm>
            <a:off x="4401374" y="2381916"/>
            <a:ext cx="3624515" cy="704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ARE YOU HUNGRY?</a:t>
            </a:r>
          </a:p>
        </p:txBody>
      </p:sp>
      <p:sp>
        <p:nvSpPr>
          <p:cNvPr id="26" name="Oblaček govora: pravokotnik 25">
            <a:extLst>
              <a:ext uri="{FF2B5EF4-FFF2-40B4-BE49-F238E27FC236}">
                <a16:creationId xmlns:a16="http://schemas.microsoft.com/office/drawing/2014/main" id="{083AC9D0-464A-4657-B6FF-7565B794FBF4}"/>
              </a:ext>
            </a:extLst>
          </p:cNvPr>
          <p:cNvSpPr/>
          <p:nvPr/>
        </p:nvSpPr>
        <p:spPr>
          <a:xfrm>
            <a:off x="4241356" y="2242638"/>
            <a:ext cx="3944552" cy="850103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5C29D01-985C-4BDF-8CC2-283FF68EEF35}"/>
              </a:ext>
            </a:extLst>
          </p:cNvPr>
          <p:cNvSpPr txBox="1">
            <a:spLocks/>
          </p:cNvSpPr>
          <p:nvPr/>
        </p:nvSpPr>
        <p:spPr>
          <a:xfrm>
            <a:off x="296803" y="2310918"/>
            <a:ext cx="3624515" cy="704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YES, VERY MUCH.</a:t>
            </a:r>
          </a:p>
        </p:txBody>
      </p:sp>
      <p:sp>
        <p:nvSpPr>
          <p:cNvPr id="30" name="Oblaček govora: pravokotnik 29">
            <a:extLst>
              <a:ext uri="{FF2B5EF4-FFF2-40B4-BE49-F238E27FC236}">
                <a16:creationId xmlns:a16="http://schemas.microsoft.com/office/drawing/2014/main" id="{24C3A77F-1AC7-4CFA-9967-82043994E09F}"/>
              </a:ext>
            </a:extLst>
          </p:cNvPr>
          <p:cNvSpPr/>
          <p:nvPr/>
        </p:nvSpPr>
        <p:spPr>
          <a:xfrm>
            <a:off x="136785" y="2171640"/>
            <a:ext cx="3944552" cy="850103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>
            <a:extLst>
              <a:ext uri="{FF2B5EF4-FFF2-40B4-BE49-F238E27FC236}">
                <a16:creationId xmlns:a16="http://schemas.microsoft.com/office/drawing/2014/main" id="{7005AC6F-B412-421E-B6C4-1967038B002D}"/>
              </a:ext>
            </a:extLst>
          </p:cNvPr>
          <p:cNvSpPr/>
          <p:nvPr/>
        </p:nvSpPr>
        <p:spPr>
          <a:xfrm>
            <a:off x="10513973" y="-47171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10B8489B-B3D2-4D2B-A7AB-691251BF0178}"/>
              </a:ext>
            </a:extLst>
          </p:cNvPr>
          <p:cNvSpPr txBox="1">
            <a:spLocks/>
          </p:cNvSpPr>
          <p:nvPr/>
        </p:nvSpPr>
        <p:spPr>
          <a:xfrm>
            <a:off x="10646122" y="1265004"/>
            <a:ext cx="1448838" cy="1116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BE HUNGRY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biti lačen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78E292D4-0D17-4F90-B77F-89AC7DCA3EA3}"/>
              </a:ext>
            </a:extLst>
          </p:cNvPr>
          <p:cNvSpPr txBox="1">
            <a:spLocks/>
          </p:cNvSpPr>
          <p:nvPr/>
        </p:nvSpPr>
        <p:spPr>
          <a:xfrm>
            <a:off x="10646122" y="3820537"/>
            <a:ext cx="1448838" cy="111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EAT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jesti</a:t>
            </a:r>
          </a:p>
        </p:txBody>
      </p:sp>
      <p:pic>
        <p:nvPicPr>
          <p:cNvPr id="3076" name="Picture 4" descr="Povezana slika">
            <a:extLst>
              <a:ext uri="{FF2B5EF4-FFF2-40B4-BE49-F238E27FC236}">
                <a16:creationId xmlns:a16="http://schemas.microsoft.com/office/drawing/2014/main" id="{14156D53-4D1C-404E-8A98-E105B95E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343" y="171927"/>
            <a:ext cx="962739" cy="10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zultat iskanja slik za eat clipart">
            <a:extLst>
              <a:ext uri="{FF2B5EF4-FFF2-40B4-BE49-F238E27FC236}">
                <a16:creationId xmlns:a16="http://schemas.microsoft.com/office/drawing/2014/main" id="{8787E749-D87D-453A-92C7-D8D3161F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619" y="2370244"/>
            <a:ext cx="964285" cy="13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7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 animBg="1"/>
      <p:bldP spid="28" grpId="0"/>
      <p:bldP spid="3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60D7980-F5B3-4D2F-9BAF-BBF944ECF03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F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255242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3" y="260151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Are </a:t>
            </a:r>
            <a:r>
              <a:rPr lang="sl-SI" sz="3600" b="1" dirty="0" err="1">
                <a:solidFill>
                  <a:srgbClr val="FF0000"/>
                </a:solidFill>
              </a:rPr>
              <a:t>you</a:t>
            </a:r>
            <a:r>
              <a:rPr lang="sl-SI" sz="3600" b="1" dirty="0">
                <a:solidFill>
                  <a:srgbClr val="FF0000"/>
                </a:solidFill>
              </a:rPr>
              <a:t> </a:t>
            </a:r>
            <a:r>
              <a:rPr lang="sl-SI" sz="3600" b="1" dirty="0" err="1">
                <a:solidFill>
                  <a:srgbClr val="FF0000"/>
                </a:solidFill>
              </a:rPr>
              <a:t>hungry</a:t>
            </a:r>
            <a:r>
              <a:rPr lang="sl-SI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Ali si lačen/lačna?</a:t>
            </a:r>
            <a:endParaRPr lang="sl-SI" sz="2800" dirty="0"/>
          </a:p>
        </p:txBody>
      </p:sp>
      <p:sp>
        <p:nvSpPr>
          <p:cNvPr id="3" name="AutoShape 10" descr="Rezultat iskanja slik za garlic clipart">
            <a:extLst>
              <a:ext uri="{FF2B5EF4-FFF2-40B4-BE49-F238E27FC236}">
                <a16:creationId xmlns:a16="http://schemas.microsoft.com/office/drawing/2014/main" id="{8168A1B0-73B6-4E30-936E-EA6D327524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8" name="Picture 4" descr="Related image">
            <a:extLst>
              <a:ext uri="{FF2B5EF4-FFF2-40B4-BE49-F238E27FC236}">
                <a16:creationId xmlns:a16="http://schemas.microsoft.com/office/drawing/2014/main" id="{DE38CFA3-6C16-4873-A61E-AB064D78D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1696" y="3581400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ittle Boy Clip Art">
            <a:extLst>
              <a:ext uri="{FF2B5EF4-FFF2-40B4-BE49-F238E27FC236}">
                <a16:creationId xmlns:a16="http://schemas.microsoft.com/office/drawing/2014/main" id="{3FC598DC-8059-4B51-A9A6-FA14CC5F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23" y="3695700"/>
            <a:ext cx="2384374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laček govora: pravokotnik 25">
            <a:extLst>
              <a:ext uri="{FF2B5EF4-FFF2-40B4-BE49-F238E27FC236}">
                <a16:creationId xmlns:a16="http://schemas.microsoft.com/office/drawing/2014/main" id="{083AC9D0-464A-4657-B6FF-7565B794FBF4}"/>
              </a:ext>
            </a:extLst>
          </p:cNvPr>
          <p:cNvSpPr/>
          <p:nvPr/>
        </p:nvSpPr>
        <p:spPr>
          <a:xfrm>
            <a:off x="4241356" y="2242638"/>
            <a:ext cx="3944552" cy="850103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>
            <a:extLst>
              <a:ext uri="{FF2B5EF4-FFF2-40B4-BE49-F238E27FC236}">
                <a16:creationId xmlns:a16="http://schemas.microsoft.com/office/drawing/2014/main" id="{7005AC6F-B412-421E-B6C4-1967038B002D}"/>
              </a:ext>
            </a:extLst>
          </p:cNvPr>
          <p:cNvSpPr/>
          <p:nvPr/>
        </p:nvSpPr>
        <p:spPr>
          <a:xfrm>
            <a:off x="10513973" y="-47171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10B8489B-B3D2-4D2B-A7AB-691251BF0178}"/>
              </a:ext>
            </a:extLst>
          </p:cNvPr>
          <p:cNvSpPr txBox="1">
            <a:spLocks/>
          </p:cNvSpPr>
          <p:nvPr/>
        </p:nvSpPr>
        <p:spPr>
          <a:xfrm>
            <a:off x="10646122" y="1265004"/>
            <a:ext cx="1448838" cy="1116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BE HUNGRY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biti lačen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78E292D4-0D17-4F90-B77F-89AC7DCA3EA3}"/>
              </a:ext>
            </a:extLst>
          </p:cNvPr>
          <p:cNvSpPr txBox="1">
            <a:spLocks/>
          </p:cNvSpPr>
          <p:nvPr/>
        </p:nvSpPr>
        <p:spPr>
          <a:xfrm>
            <a:off x="10646122" y="3820537"/>
            <a:ext cx="1448838" cy="111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EAT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jesti</a:t>
            </a:r>
          </a:p>
        </p:txBody>
      </p:sp>
      <p:pic>
        <p:nvPicPr>
          <p:cNvPr id="3076" name="Picture 4" descr="Povezana slika">
            <a:extLst>
              <a:ext uri="{FF2B5EF4-FFF2-40B4-BE49-F238E27FC236}">
                <a16:creationId xmlns:a16="http://schemas.microsoft.com/office/drawing/2014/main" id="{14156D53-4D1C-404E-8A98-E105B95E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343" y="171927"/>
            <a:ext cx="962739" cy="10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zultat iskanja slik za eat clipart">
            <a:extLst>
              <a:ext uri="{FF2B5EF4-FFF2-40B4-BE49-F238E27FC236}">
                <a16:creationId xmlns:a16="http://schemas.microsoft.com/office/drawing/2014/main" id="{8787E749-D87D-453A-92C7-D8D3161FA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619" y="2370244"/>
            <a:ext cx="964285" cy="13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83E45F64-FC5E-4FD1-827C-62EC4D1DE01D}"/>
              </a:ext>
            </a:extLst>
          </p:cNvPr>
          <p:cNvSpPr txBox="1">
            <a:spLocks/>
          </p:cNvSpPr>
          <p:nvPr/>
        </p:nvSpPr>
        <p:spPr>
          <a:xfrm>
            <a:off x="4283740" y="2271053"/>
            <a:ext cx="3624515" cy="704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LET‘S GO EAT SOMETHING.</a:t>
            </a:r>
          </a:p>
        </p:txBody>
      </p:sp>
    </p:spTree>
    <p:extLst>
      <p:ext uri="{BB962C8B-B14F-4D97-AF65-F5344CB8AC3E}">
        <p14:creationId xmlns:p14="http://schemas.microsoft.com/office/powerpoint/2010/main" val="96348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9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LET‘S REVISE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8CAB56-8A5C-4572-8BE5-D31FF96FE7BB}"/>
              </a:ext>
            </a:extLst>
          </p:cNvPr>
          <p:cNvSpPr txBox="1">
            <a:spLocks/>
          </p:cNvSpPr>
          <p:nvPr/>
        </p:nvSpPr>
        <p:spPr>
          <a:xfrm>
            <a:off x="1078523" y="2263662"/>
            <a:ext cx="10318418" cy="4394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</a:t>
            </a:r>
          </a:p>
        </p:txBody>
      </p:sp>
    </p:spTree>
    <p:extLst>
      <p:ext uri="{BB962C8B-B14F-4D97-AF65-F5344CB8AC3E}">
        <p14:creationId xmlns:p14="http://schemas.microsoft.com/office/powerpoint/2010/main" val="213022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255242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3" y="260151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RESTAURANT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Restavracija</a:t>
            </a:r>
            <a:endParaRPr lang="sl-SI" sz="2800" dirty="0"/>
          </a:p>
        </p:txBody>
      </p:sp>
      <p:sp>
        <p:nvSpPr>
          <p:cNvPr id="3" name="AutoShape 10" descr="Rezultat iskanja slik za garlic clipart">
            <a:extLst>
              <a:ext uri="{FF2B5EF4-FFF2-40B4-BE49-F238E27FC236}">
                <a16:creationId xmlns:a16="http://schemas.microsoft.com/office/drawing/2014/main" id="{8168A1B0-73B6-4E30-936E-EA6D327524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513466E5-9938-43B8-B957-B4B8C6456199}"/>
              </a:ext>
            </a:extLst>
          </p:cNvPr>
          <p:cNvSpPr/>
          <p:nvPr/>
        </p:nvSpPr>
        <p:spPr>
          <a:xfrm>
            <a:off x="1538514" y="1376716"/>
            <a:ext cx="4267200" cy="5221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098" name="Picture 2" descr="Aprils Regular">
            <a:extLst>
              <a:ext uri="{FF2B5EF4-FFF2-40B4-BE49-F238E27FC236}">
                <a16:creationId xmlns:a16="http://schemas.microsoft.com/office/drawing/2014/main" id="{8E29629D-2C0D-414C-BFBC-451B9661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23" y="1599205"/>
            <a:ext cx="1301819" cy="63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ravokotnik 22">
            <a:extLst>
              <a:ext uri="{FF2B5EF4-FFF2-40B4-BE49-F238E27FC236}">
                <a16:creationId xmlns:a16="http://schemas.microsoft.com/office/drawing/2014/main" id="{981930EE-D9BF-42CD-98C2-486AEBF021D4}"/>
              </a:ext>
            </a:extLst>
          </p:cNvPr>
          <p:cNvSpPr/>
          <p:nvPr/>
        </p:nvSpPr>
        <p:spPr>
          <a:xfrm>
            <a:off x="5804742" y="1376715"/>
            <a:ext cx="4267200" cy="5221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100" name="Picture 4" descr="Aprils Regular">
            <a:extLst>
              <a:ext uri="{FF2B5EF4-FFF2-40B4-BE49-F238E27FC236}">
                <a16:creationId xmlns:a16="http://schemas.microsoft.com/office/drawing/2014/main" id="{444E501F-FF3F-46A5-A1EF-9E67E653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08" y="2589970"/>
            <a:ext cx="800099" cy="47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prils Regular">
            <a:extLst>
              <a:ext uri="{FF2B5EF4-FFF2-40B4-BE49-F238E27FC236}">
                <a16:creationId xmlns:a16="http://schemas.microsoft.com/office/drawing/2014/main" id="{2F36B880-64EC-4CCD-8987-963CBB90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26" y="1742839"/>
            <a:ext cx="1281111" cy="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24916440-5A4E-4EC3-87E3-4C8F904E302C}"/>
              </a:ext>
            </a:extLst>
          </p:cNvPr>
          <p:cNvSpPr txBox="1">
            <a:spLocks/>
          </p:cNvSpPr>
          <p:nvPr/>
        </p:nvSpPr>
        <p:spPr>
          <a:xfrm>
            <a:off x="1310102" y="258188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Hrana</a:t>
            </a:r>
            <a:endParaRPr lang="sl-SI" sz="2800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2BF880DC-3F27-44F8-9A77-EE7EDE53C7D7}"/>
              </a:ext>
            </a:extLst>
          </p:cNvPr>
          <p:cNvSpPr txBox="1">
            <a:spLocks/>
          </p:cNvSpPr>
          <p:nvPr/>
        </p:nvSpPr>
        <p:spPr>
          <a:xfrm>
            <a:off x="6095998" y="175240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Pijače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346059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255242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3" y="260151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RESTAURANT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Restavracija</a:t>
            </a:r>
            <a:endParaRPr lang="sl-SI" sz="2800" dirty="0"/>
          </a:p>
        </p:txBody>
      </p:sp>
      <p:sp>
        <p:nvSpPr>
          <p:cNvPr id="3" name="AutoShape 10" descr="Rezultat iskanja slik za garlic clipart">
            <a:extLst>
              <a:ext uri="{FF2B5EF4-FFF2-40B4-BE49-F238E27FC236}">
                <a16:creationId xmlns:a16="http://schemas.microsoft.com/office/drawing/2014/main" id="{8168A1B0-73B6-4E30-936E-EA6D327524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513466E5-9938-43B8-B957-B4B8C6456199}"/>
              </a:ext>
            </a:extLst>
          </p:cNvPr>
          <p:cNvSpPr/>
          <p:nvPr/>
        </p:nvSpPr>
        <p:spPr>
          <a:xfrm>
            <a:off x="1538513" y="1376716"/>
            <a:ext cx="9173030" cy="5221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100" name="Picture 4" descr="Aprils Regular">
            <a:extLst>
              <a:ext uri="{FF2B5EF4-FFF2-40B4-BE49-F238E27FC236}">
                <a16:creationId xmlns:a16="http://schemas.microsoft.com/office/drawing/2014/main" id="{444E501F-FF3F-46A5-A1EF-9E67E653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64" y="1695654"/>
            <a:ext cx="1353549" cy="7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24916440-5A4E-4EC3-87E3-4C8F904E302C}"/>
              </a:ext>
            </a:extLst>
          </p:cNvPr>
          <p:cNvSpPr txBox="1">
            <a:spLocks/>
          </p:cNvSpPr>
          <p:nvPr/>
        </p:nvSpPr>
        <p:spPr>
          <a:xfrm>
            <a:off x="1872344" y="18227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Hrana</a:t>
            </a:r>
            <a:endParaRPr lang="sl-SI" sz="2800" dirty="0"/>
          </a:p>
        </p:txBody>
      </p:sp>
      <p:pic>
        <p:nvPicPr>
          <p:cNvPr id="5122" name="Picture 2" descr="Rezultat iskanja slik za pizza clipart">
            <a:extLst>
              <a:ext uri="{FF2B5EF4-FFF2-40B4-BE49-F238E27FC236}">
                <a16:creationId xmlns:a16="http://schemas.microsoft.com/office/drawing/2014/main" id="{582A4558-7C9F-42D4-B8DB-9DBCFBA2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44" y="2746106"/>
            <a:ext cx="1158237" cy="11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BFD8D048-4714-4B30-86E7-476FB6C352B8}"/>
              </a:ext>
            </a:extLst>
          </p:cNvPr>
          <p:cNvSpPr txBox="1">
            <a:spLocks/>
          </p:cNvSpPr>
          <p:nvPr/>
        </p:nvSpPr>
        <p:spPr>
          <a:xfrm>
            <a:off x="3120200" y="293933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PIZZA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pica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3A59288-59EA-4E54-92D1-6C41BFD0502E}"/>
              </a:ext>
            </a:extLst>
          </p:cNvPr>
          <p:cNvSpPr txBox="1">
            <a:spLocks/>
          </p:cNvSpPr>
          <p:nvPr/>
        </p:nvSpPr>
        <p:spPr>
          <a:xfrm>
            <a:off x="3120200" y="417919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PASTA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testenine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BCF4F98-E2C6-40FD-BD65-642F70C9000A}"/>
              </a:ext>
            </a:extLst>
          </p:cNvPr>
          <p:cNvSpPr txBox="1">
            <a:spLocks/>
          </p:cNvSpPr>
          <p:nvPr/>
        </p:nvSpPr>
        <p:spPr>
          <a:xfrm>
            <a:off x="3120200" y="520126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RICE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riž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9371A7B-BB6E-49B0-87E6-5A9378DCD43D}"/>
              </a:ext>
            </a:extLst>
          </p:cNvPr>
          <p:cNvSpPr txBox="1">
            <a:spLocks/>
          </p:cNvSpPr>
          <p:nvPr/>
        </p:nvSpPr>
        <p:spPr>
          <a:xfrm>
            <a:off x="5943600" y="174442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SOUP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juha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FABC8AE-F59E-4A92-A353-7A84B793301F}"/>
              </a:ext>
            </a:extLst>
          </p:cNvPr>
          <p:cNvSpPr txBox="1">
            <a:spLocks/>
          </p:cNvSpPr>
          <p:nvPr/>
        </p:nvSpPr>
        <p:spPr>
          <a:xfrm>
            <a:off x="5950699" y="2908045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HOT DOG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hot dog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6148DC0-B77E-4482-8C79-6CF2B76919D3}"/>
              </a:ext>
            </a:extLst>
          </p:cNvPr>
          <p:cNvSpPr txBox="1">
            <a:spLocks/>
          </p:cNvSpPr>
          <p:nvPr/>
        </p:nvSpPr>
        <p:spPr>
          <a:xfrm>
            <a:off x="5925029" y="417919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STEAK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zrezek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2508588-8CE9-402C-90D3-342CB621EF1F}"/>
              </a:ext>
            </a:extLst>
          </p:cNvPr>
          <p:cNvSpPr txBox="1">
            <a:spLocks/>
          </p:cNvSpPr>
          <p:nvPr/>
        </p:nvSpPr>
        <p:spPr>
          <a:xfrm>
            <a:off x="5925029" y="533484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SALAD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solata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566E434C-353E-406F-8269-ED92A234CD03}"/>
              </a:ext>
            </a:extLst>
          </p:cNvPr>
          <p:cNvSpPr txBox="1">
            <a:spLocks/>
          </p:cNvSpPr>
          <p:nvPr/>
        </p:nvSpPr>
        <p:spPr>
          <a:xfrm>
            <a:off x="8990289" y="1737167"/>
            <a:ext cx="166319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ICE CREAM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sladoled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E62862A-D4AC-4272-8027-0074CF89F659}"/>
              </a:ext>
            </a:extLst>
          </p:cNvPr>
          <p:cNvSpPr txBox="1">
            <a:spLocks/>
          </p:cNvSpPr>
          <p:nvPr/>
        </p:nvSpPr>
        <p:spPr>
          <a:xfrm>
            <a:off x="9048345" y="2866800"/>
            <a:ext cx="166319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PANCAKES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palačinke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74023D0D-65E2-48BA-8F59-3F0AD5DD174F}"/>
              </a:ext>
            </a:extLst>
          </p:cNvPr>
          <p:cNvSpPr txBox="1">
            <a:spLocks/>
          </p:cNvSpPr>
          <p:nvPr/>
        </p:nvSpPr>
        <p:spPr>
          <a:xfrm>
            <a:off x="8941790" y="3976407"/>
            <a:ext cx="166319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CAKE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torta</a:t>
            </a:r>
          </a:p>
        </p:txBody>
      </p:sp>
      <p:pic>
        <p:nvPicPr>
          <p:cNvPr id="5126" name="Picture 6" descr="Rezultat iskanja slik za pasta clipart">
            <a:extLst>
              <a:ext uri="{FF2B5EF4-FFF2-40B4-BE49-F238E27FC236}">
                <a16:creationId xmlns:a16="http://schemas.microsoft.com/office/drawing/2014/main" id="{B1508CDB-1DBD-46B4-A39D-A557AD38D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37" y="4038806"/>
            <a:ext cx="1266372" cy="11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Rezultat iskanja slik za rice clipart">
            <a:extLst>
              <a:ext uri="{FF2B5EF4-FFF2-40B4-BE49-F238E27FC236}">
                <a16:creationId xmlns:a16="http://schemas.microsoft.com/office/drawing/2014/main" id="{8E063ABA-930C-461F-9157-240BEB10E5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130" name="Picture 10" descr="Povezana slika">
            <a:extLst>
              <a:ext uri="{FF2B5EF4-FFF2-40B4-BE49-F238E27FC236}">
                <a16:creationId xmlns:a16="http://schemas.microsoft.com/office/drawing/2014/main" id="{4EAF1AF7-EB93-4194-AD8B-6AFEF244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95" y="5230578"/>
            <a:ext cx="1093333" cy="9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zultat iskanja slik za soup clipart">
            <a:extLst>
              <a:ext uri="{FF2B5EF4-FFF2-40B4-BE49-F238E27FC236}">
                <a16:creationId xmlns:a16="http://schemas.microsoft.com/office/drawing/2014/main" id="{69A5FE84-A184-4D83-B62A-571C716D6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41" y="1569891"/>
            <a:ext cx="1330538" cy="11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zultat iskanja slik za hot dog clipart">
            <a:extLst>
              <a:ext uri="{FF2B5EF4-FFF2-40B4-BE49-F238E27FC236}">
                <a16:creationId xmlns:a16="http://schemas.microsoft.com/office/drawing/2014/main" id="{E3B351BB-FAFA-4901-B266-DBFC353AC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52" y="2846555"/>
            <a:ext cx="1280858" cy="8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Rezultat iskanja slik za steak clipart">
            <a:extLst>
              <a:ext uri="{FF2B5EF4-FFF2-40B4-BE49-F238E27FC236}">
                <a16:creationId xmlns:a16="http://schemas.microsoft.com/office/drawing/2014/main" id="{33F99905-9A8C-44F2-958E-0C250C11D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5138" name="Picture 18" descr="Povezana slika">
            <a:extLst>
              <a:ext uri="{FF2B5EF4-FFF2-40B4-BE49-F238E27FC236}">
                <a16:creationId xmlns:a16="http://schemas.microsoft.com/office/drawing/2014/main" id="{B4BD607C-9334-4379-86AE-15573AD3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36" y="4112846"/>
            <a:ext cx="1241741" cy="8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Rezultat iskanja slik za salad clipart">
            <a:extLst>
              <a:ext uri="{FF2B5EF4-FFF2-40B4-BE49-F238E27FC236}">
                <a16:creationId xmlns:a16="http://schemas.microsoft.com/office/drawing/2014/main" id="{BBE64BE3-AB27-4640-B34D-48A771A11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36" y="5234207"/>
            <a:ext cx="1002335" cy="8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Rezultat iskanja slik za ice cream clipart">
            <a:extLst>
              <a:ext uri="{FF2B5EF4-FFF2-40B4-BE49-F238E27FC236}">
                <a16:creationId xmlns:a16="http://schemas.microsoft.com/office/drawing/2014/main" id="{9BDE3744-1571-461F-B83B-F24DFB2E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207" y="1543255"/>
            <a:ext cx="1280858" cy="107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Rezultat iskanja slik za pancakes clipart">
            <a:extLst>
              <a:ext uri="{FF2B5EF4-FFF2-40B4-BE49-F238E27FC236}">
                <a16:creationId xmlns:a16="http://schemas.microsoft.com/office/drawing/2014/main" id="{B89970B7-B783-4B0D-84C4-A46C598D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543" y="2559220"/>
            <a:ext cx="1423472" cy="142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Povezana slika">
            <a:extLst>
              <a:ext uri="{FF2B5EF4-FFF2-40B4-BE49-F238E27FC236}">
                <a16:creationId xmlns:a16="http://schemas.microsoft.com/office/drawing/2014/main" id="{966BB519-B47E-431F-BE11-A16422D4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401" y="3834093"/>
            <a:ext cx="891389" cy="89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83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255242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3" y="260151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RESTAURANT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Restavracija</a:t>
            </a:r>
            <a:endParaRPr lang="sl-SI" sz="2800" dirty="0"/>
          </a:p>
        </p:txBody>
      </p:sp>
      <p:sp>
        <p:nvSpPr>
          <p:cNvPr id="3" name="AutoShape 10" descr="Rezultat iskanja slik za garlic clipart">
            <a:extLst>
              <a:ext uri="{FF2B5EF4-FFF2-40B4-BE49-F238E27FC236}">
                <a16:creationId xmlns:a16="http://schemas.microsoft.com/office/drawing/2014/main" id="{8168A1B0-73B6-4E30-936E-EA6D327524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513466E5-9938-43B8-B957-B4B8C6456199}"/>
              </a:ext>
            </a:extLst>
          </p:cNvPr>
          <p:cNvSpPr/>
          <p:nvPr/>
        </p:nvSpPr>
        <p:spPr>
          <a:xfrm>
            <a:off x="1509483" y="1365840"/>
            <a:ext cx="9173030" cy="5221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FD8D048-4714-4B30-86E7-476FB6C352B8}"/>
              </a:ext>
            </a:extLst>
          </p:cNvPr>
          <p:cNvSpPr txBox="1">
            <a:spLocks/>
          </p:cNvSpPr>
          <p:nvPr/>
        </p:nvSpPr>
        <p:spPr>
          <a:xfrm>
            <a:off x="3120200" y="293933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WATER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voda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3A59288-59EA-4E54-92D1-6C41BFD0502E}"/>
              </a:ext>
            </a:extLst>
          </p:cNvPr>
          <p:cNvSpPr txBox="1">
            <a:spLocks/>
          </p:cNvSpPr>
          <p:nvPr/>
        </p:nvSpPr>
        <p:spPr>
          <a:xfrm>
            <a:off x="3120200" y="417919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LEMONADE 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limonada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BCF4F98-E2C6-40FD-BD65-642F70C9000A}"/>
              </a:ext>
            </a:extLst>
          </p:cNvPr>
          <p:cNvSpPr txBox="1">
            <a:spLocks/>
          </p:cNvSpPr>
          <p:nvPr/>
        </p:nvSpPr>
        <p:spPr>
          <a:xfrm>
            <a:off x="3120199" y="5201264"/>
            <a:ext cx="1684029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ORANGE JUICE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pomarančni sok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9371A7B-BB6E-49B0-87E6-5A9378DCD43D}"/>
              </a:ext>
            </a:extLst>
          </p:cNvPr>
          <p:cNvSpPr txBox="1">
            <a:spLocks/>
          </p:cNvSpPr>
          <p:nvPr/>
        </p:nvSpPr>
        <p:spPr>
          <a:xfrm>
            <a:off x="5943600" y="174442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APPLE JUICE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jabolčni sok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FABC8AE-F59E-4A92-A353-7A84B793301F}"/>
              </a:ext>
            </a:extLst>
          </p:cNvPr>
          <p:cNvSpPr txBox="1">
            <a:spLocks/>
          </p:cNvSpPr>
          <p:nvPr/>
        </p:nvSpPr>
        <p:spPr>
          <a:xfrm>
            <a:off x="8871928" y="271840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COFFEE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kava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6148DC0-B77E-4482-8C79-6CF2B76919D3}"/>
              </a:ext>
            </a:extLst>
          </p:cNvPr>
          <p:cNvSpPr txBox="1">
            <a:spLocks/>
          </p:cNvSpPr>
          <p:nvPr/>
        </p:nvSpPr>
        <p:spPr>
          <a:xfrm>
            <a:off x="8871928" y="371510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TEA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 čaj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2508588-8CE9-402C-90D3-342CB621EF1F}"/>
              </a:ext>
            </a:extLst>
          </p:cNvPr>
          <p:cNvSpPr txBox="1">
            <a:spLocks/>
          </p:cNvSpPr>
          <p:nvPr/>
        </p:nvSpPr>
        <p:spPr>
          <a:xfrm>
            <a:off x="5991028" y="2919300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ICED TEA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ledeni čaj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566E434C-353E-406F-8269-ED92A234CD03}"/>
              </a:ext>
            </a:extLst>
          </p:cNvPr>
          <p:cNvSpPr txBox="1">
            <a:spLocks/>
          </p:cNvSpPr>
          <p:nvPr/>
        </p:nvSpPr>
        <p:spPr>
          <a:xfrm>
            <a:off x="8521992" y="4934588"/>
            <a:ext cx="2250426" cy="1247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400" b="1" dirty="0">
                <a:solidFill>
                  <a:schemeClr val="tx1"/>
                </a:solidFill>
              </a:rPr>
              <a:t>HOT CHOCOLATE</a:t>
            </a:r>
          </a:p>
          <a:p>
            <a:pPr marL="0" indent="0" algn="ctr">
              <a:buNone/>
            </a:pPr>
            <a:r>
              <a:rPr lang="sl-SI" sz="1400" dirty="0">
                <a:solidFill>
                  <a:schemeClr val="tx1"/>
                </a:solidFill>
              </a:rPr>
              <a:t>vroča čokolada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E62862A-D4AC-4272-8027-0074CF89F659}"/>
              </a:ext>
            </a:extLst>
          </p:cNvPr>
          <p:cNvSpPr txBox="1">
            <a:spLocks/>
          </p:cNvSpPr>
          <p:nvPr/>
        </p:nvSpPr>
        <p:spPr>
          <a:xfrm>
            <a:off x="8764748" y="1690260"/>
            <a:ext cx="166319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MILK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mleko</a:t>
            </a:r>
          </a:p>
        </p:txBody>
      </p:sp>
      <p:sp>
        <p:nvSpPr>
          <p:cNvPr id="5" name="AutoShape 8" descr="Rezultat iskanja slik za rice clipart">
            <a:extLst>
              <a:ext uri="{FF2B5EF4-FFF2-40B4-BE49-F238E27FC236}">
                <a16:creationId xmlns:a16="http://schemas.microsoft.com/office/drawing/2014/main" id="{8E063ABA-930C-461F-9157-240BEB10E5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16" descr="Rezultat iskanja slik za steak clipart">
            <a:extLst>
              <a:ext uri="{FF2B5EF4-FFF2-40B4-BE49-F238E27FC236}">
                <a16:creationId xmlns:a16="http://schemas.microsoft.com/office/drawing/2014/main" id="{33F99905-9A8C-44F2-958E-0C250C11D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4066" y="37838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32" name="Picture 6" descr="Aprils Regular">
            <a:extLst>
              <a:ext uri="{FF2B5EF4-FFF2-40B4-BE49-F238E27FC236}">
                <a16:creationId xmlns:a16="http://schemas.microsoft.com/office/drawing/2014/main" id="{1D6BB0C4-ADA0-4B5B-A088-CBBC25AF6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89" y="1743964"/>
            <a:ext cx="1281111" cy="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ubtitle 2">
            <a:extLst>
              <a:ext uri="{FF2B5EF4-FFF2-40B4-BE49-F238E27FC236}">
                <a16:creationId xmlns:a16="http://schemas.microsoft.com/office/drawing/2014/main" id="{6C0B9332-9788-48CA-8C3D-694321ED0BE6}"/>
              </a:ext>
            </a:extLst>
          </p:cNvPr>
          <p:cNvSpPr txBox="1">
            <a:spLocks/>
          </p:cNvSpPr>
          <p:nvPr/>
        </p:nvSpPr>
        <p:spPr>
          <a:xfrm>
            <a:off x="1851006" y="1713700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Pijače</a:t>
            </a:r>
            <a:endParaRPr lang="sl-SI" sz="2800" dirty="0"/>
          </a:p>
        </p:txBody>
      </p:sp>
      <p:pic>
        <p:nvPicPr>
          <p:cNvPr id="6146" name="Picture 2" descr="Povezana slika">
            <a:extLst>
              <a:ext uri="{FF2B5EF4-FFF2-40B4-BE49-F238E27FC236}">
                <a16:creationId xmlns:a16="http://schemas.microsoft.com/office/drawing/2014/main" id="{9AF592AB-BBBE-40BC-A49F-312CC9E986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616" y="2588766"/>
            <a:ext cx="1066278" cy="106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zultat iskanja slik za lemonade clipart">
            <a:extLst>
              <a:ext uri="{FF2B5EF4-FFF2-40B4-BE49-F238E27FC236}">
                <a16:creationId xmlns:a16="http://schemas.microsoft.com/office/drawing/2014/main" id="{C7923D90-FC67-4454-AA11-67DF1139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38" y="3789428"/>
            <a:ext cx="1188981" cy="11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zultat iskanja slik za orange juice clipart">
            <a:extLst>
              <a:ext uri="{FF2B5EF4-FFF2-40B4-BE49-F238E27FC236}">
                <a16:creationId xmlns:a16="http://schemas.microsoft.com/office/drawing/2014/main" id="{3DBE798B-DE12-4F24-BCC2-6C43C96B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90" y="5136133"/>
            <a:ext cx="1083510" cy="10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zultat iskanja slik za apple juice clipart">
            <a:extLst>
              <a:ext uri="{FF2B5EF4-FFF2-40B4-BE49-F238E27FC236}">
                <a16:creationId xmlns:a16="http://schemas.microsoft.com/office/drawing/2014/main" id="{BE25B2D1-DEBF-4CC8-9020-CA3C2949A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412" y="1608516"/>
            <a:ext cx="823145" cy="8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ovezana slika">
            <a:extLst>
              <a:ext uri="{FF2B5EF4-FFF2-40B4-BE49-F238E27FC236}">
                <a16:creationId xmlns:a16="http://schemas.microsoft.com/office/drawing/2014/main" id="{2F6685CC-D456-47FE-ABCB-DBB752815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02" y="261949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ezultat iskanja slik za glass of milk clipart">
            <a:extLst>
              <a:ext uri="{FF2B5EF4-FFF2-40B4-BE49-F238E27FC236}">
                <a16:creationId xmlns:a16="http://schemas.microsoft.com/office/drawing/2014/main" id="{6975D719-90D3-4256-9D6A-FE3E3B994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74" y="1510058"/>
            <a:ext cx="600075" cy="9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ezultat iskanja slik za coffee clipart">
            <a:extLst>
              <a:ext uri="{FF2B5EF4-FFF2-40B4-BE49-F238E27FC236}">
                <a16:creationId xmlns:a16="http://schemas.microsoft.com/office/drawing/2014/main" id="{64731405-E882-4278-AA40-B2C45DB5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857" y="2510777"/>
            <a:ext cx="1144270" cy="10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ovezana slika">
            <a:extLst>
              <a:ext uri="{FF2B5EF4-FFF2-40B4-BE49-F238E27FC236}">
                <a16:creationId xmlns:a16="http://schemas.microsoft.com/office/drawing/2014/main" id="{7822A91C-493E-44DD-87C4-A01C61DB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63" y="3727604"/>
            <a:ext cx="954724" cy="9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Povezana slika">
            <a:extLst>
              <a:ext uri="{FF2B5EF4-FFF2-40B4-BE49-F238E27FC236}">
                <a16:creationId xmlns:a16="http://schemas.microsoft.com/office/drawing/2014/main" id="{9168F8CE-0C05-47CF-BB76-26610291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678" y="4468851"/>
            <a:ext cx="1204005" cy="12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33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avokotnik 29">
            <a:extLst>
              <a:ext uri="{FF2B5EF4-FFF2-40B4-BE49-F238E27FC236}">
                <a16:creationId xmlns:a16="http://schemas.microsoft.com/office/drawing/2014/main" id="{79A96BF7-F857-4BB0-A6DF-ABE6C47583E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F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BA7DFCDD-9320-41EB-9E2B-CB3BCF027854}"/>
              </a:ext>
            </a:extLst>
          </p:cNvPr>
          <p:cNvSpPr/>
          <p:nvPr/>
        </p:nvSpPr>
        <p:spPr>
          <a:xfrm rot="5400000">
            <a:off x="5255242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AE42497-540E-4B97-972A-2A9E4B50F1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3" y="260151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PICK THE RIGHT ONE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1E61F3-5C28-416E-93EC-A8E5B522E50D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Izberi pravo</a:t>
            </a:r>
            <a:endParaRPr lang="sl-SI" sz="2800" dirty="0"/>
          </a:p>
        </p:txBody>
      </p:sp>
      <p:pic>
        <p:nvPicPr>
          <p:cNvPr id="6150" name="Picture 6" descr="Rezultat iskanja slik za orange juice clipart">
            <a:extLst>
              <a:ext uri="{FF2B5EF4-FFF2-40B4-BE49-F238E27FC236}">
                <a16:creationId xmlns:a16="http://schemas.microsoft.com/office/drawing/2014/main" id="{3DBE798B-DE12-4F24-BCC2-6C43C96BE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190" y="5136133"/>
            <a:ext cx="1083510" cy="100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Rezultat iskanja slik za tomato clipart">
            <a:extLst>
              <a:ext uri="{FF2B5EF4-FFF2-40B4-BE49-F238E27FC236}">
                <a16:creationId xmlns:a16="http://schemas.microsoft.com/office/drawing/2014/main" id="{8CF0CE80-4486-4294-A21C-68C7AB3A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67" y="2212877"/>
            <a:ext cx="1293060" cy="127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ezultat iskanja slik za pizza clipart">
            <a:extLst>
              <a:ext uri="{FF2B5EF4-FFF2-40B4-BE49-F238E27FC236}">
                <a16:creationId xmlns:a16="http://schemas.microsoft.com/office/drawing/2014/main" id="{3A49FCF7-9F25-41FA-A62A-03643A2E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10" y="3192225"/>
            <a:ext cx="1158237" cy="115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Rezultat iskanja slik za pancakes clipart">
            <a:extLst>
              <a:ext uri="{FF2B5EF4-FFF2-40B4-BE49-F238E27FC236}">
                <a16:creationId xmlns:a16="http://schemas.microsoft.com/office/drawing/2014/main" id="{AAE8756A-2FAA-45A1-8E50-FDE0E309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547" y="4712336"/>
            <a:ext cx="1423472" cy="142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ovezana slika">
            <a:extLst>
              <a:ext uri="{FF2B5EF4-FFF2-40B4-BE49-F238E27FC236}">
                <a16:creationId xmlns:a16="http://schemas.microsoft.com/office/drawing/2014/main" id="{0EE5A923-FBEB-49A3-8FBB-58DA06BF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102" y="1553234"/>
            <a:ext cx="1852158" cy="13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Povezana slika">
            <a:extLst>
              <a:ext uri="{FF2B5EF4-FFF2-40B4-BE49-F238E27FC236}">
                <a16:creationId xmlns:a16="http://schemas.microsoft.com/office/drawing/2014/main" id="{7E5243D6-64CB-4609-B577-A6438F113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27" y="4501010"/>
            <a:ext cx="1819918" cy="15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Rezultat iskanja slik za glass of milk clipart">
            <a:extLst>
              <a:ext uri="{FF2B5EF4-FFF2-40B4-BE49-F238E27FC236}">
                <a16:creationId xmlns:a16="http://schemas.microsoft.com/office/drawing/2014/main" id="{6F605177-4EE8-42A5-A560-9D0B1848A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48" y="4036666"/>
            <a:ext cx="600075" cy="9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Rezultat iskanja slik za coffee clipart">
            <a:extLst>
              <a:ext uri="{FF2B5EF4-FFF2-40B4-BE49-F238E27FC236}">
                <a16:creationId xmlns:a16="http://schemas.microsoft.com/office/drawing/2014/main" id="{3DE2F490-29EC-478C-BF61-45385C695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00" y="1696048"/>
            <a:ext cx="1144270" cy="10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ezultat iskanja slik za lemonade clipart">
            <a:extLst>
              <a:ext uri="{FF2B5EF4-FFF2-40B4-BE49-F238E27FC236}">
                <a16:creationId xmlns:a16="http://schemas.microsoft.com/office/drawing/2014/main" id="{4164155E-C5E7-4F3E-ABC2-747508F5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70" y="3429000"/>
            <a:ext cx="1188981" cy="11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Rezultat iskanja slik za pasta clipart">
            <a:extLst>
              <a:ext uri="{FF2B5EF4-FFF2-40B4-BE49-F238E27FC236}">
                <a16:creationId xmlns:a16="http://schemas.microsoft.com/office/drawing/2014/main" id="{D7DFE884-C77B-4C18-BC12-DFA19861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5" y="4390245"/>
            <a:ext cx="1266372" cy="11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Rezultat iskanja slik za soup clipart">
            <a:extLst>
              <a:ext uri="{FF2B5EF4-FFF2-40B4-BE49-F238E27FC236}">
                <a16:creationId xmlns:a16="http://schemas.microsoft.com/office/drawing/2014/main" id="{FE689D8E-C200-455F-A5A5-7DF5FE1A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82" y="1519258"/>
            <a:ext cx="1330538" cy="11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Rezultat iskanja slik za hot dog clipart">
            <a:extLst>
              <a:ext uri="{FF2B5EF4-FFF2-40B4-BE49-F238E27FC236}">
                <a16:creationId xmlns:a16="http://schemas.microsoft.com/office/drawing/2014/main" id="{A257BA00-A749-4D43-ADD6-13913621D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50" y="3232517"/>
            <a:ext cx="1280858" cy="8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0" descr="Rezultat iskanja slik za salad clipart">
            <a:extLst>
              <a:ext uri="{FF2B5EF4-FFF2-40B4-BE49-F238E27FC236}">
                <a16:creationId xmlns:a16="http://schemas.microsoft.com/office/drawing/2014/main" id="{2CE5BC00-26DE-4E1E-A565-F2E649E1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47" y="5580006"/>
            <a:ext cx="1002335" cy="8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2" descr="Rezultat iskanja slik za ice cream clipart">
            <a:extLst>
              <a:ext uri="{FF2B5EF4-FFF2-40B4-BE49-F238E27FC236}">
                <a16:creationId xmlns:a16="http://schemas.microsoft.com/office/drawing/2014/main" id="{E6BBF273-1225-40E9-8C8B-058BF132F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79" y="1839367"/>
            <a:ext cx="1280858" cy="107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Povezana slika">
            <a:extLst>
              <a:ext uri="{FF2B5EF4-FFF2-40B4-BE49-F238E27FC236}">
                <a16:creationId xmlns:a16="http://schemas.microsoft.com/office/drawing/2014/main" id="{28267449-A2E5-43FF-9D12-08DAE4665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6" y="5623913"/>
            <a:ext cx="1002335" cy="96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Rezultat iskanja slik za onion clipart">
            <a:extLst>
              <a:ext uri="{FF2B5EF4-FFF2-40B4-BE49-F238E27FC236}">
                <a16:creationId xmlns:a16="http://schemas.microsoft.com/office/drawing/2014/main" id="{6A3F9DD8-4E5B-431E-9A40-4DF1EEDAB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3" y="1630805"/>
            <a:ext cx="1449884" cy="11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Rezultat iskanja slik za garlic clipart">
            <a:extLst>
              <a:ext uri="{FF2B5EF4-FFF2-40B4-BE49-F238E27FC236}">
                <a16:creationId xmlns:a16="http://schemas.microsoft.com/office/drawing/2014/main" id="{6B852EED-E5C2-4139-8C21-ADD7B53E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21" y="4222604"/>
            <a:ext cx="1477451" cy="12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6" descr="Povezana slika">
            <a:extLst>
              <a:ext uri="{FF2B5EF4-FFF2-40B4-BE49-F238E27FC236}">
                <a16:creationId xmlns:a16="http://schemas.microsoft.com/office/drawing/2014/main" id="{464C6F00-55B0-4D4E-9540-B1A0C185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480" y="3040441"/>
            <a:ext cx="954724" cy="90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8" descr="Povezana slika">
            <a:extLst>
              <a:ext uri="{FF2B5EF4-FFF2-40B4-BE49-F238E27FC236}">
                <a16:creationId xmlns:a16="http://schemas.microsoft.com/office/drawing/2014/main" id="{1E0257B6-E250-42E3-B0EB-45955ADB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17" y="5424072"/>
            <a:ext cx="1204005" cy="12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080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dstavnost v spletu 3" title="Kids vocabulary - Fruits &amp; Vegetables 1 - Learn English for kids - English educational video">
            <a:hlinkClick r:id="" action="ppaction://media"/>
            <a:extLst>
              <a:ext uri="{FF2B5EF4-FFF2-40B4-BE49-F238E27FC236}">
                <a16:creationId xmlns:a16="http://schemas.microsoft.com/office/drawing/2014/main" id="{1851DF50-D9DF-4228-989F-8A041B497D6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87485" y="1708603"/>
            <a:ext cx="6741886" cy="3792311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BC8A8172-E030-48AF-9449-7A24C4FE0711}"/>
              </a:ext>
            </a:extLst>
          </p:cNvPr>
          <p:cNvSpPr/>
          <p:nvPr/>
        </p:nvSpPr>
        <p:spPr>
          <a:xfrm rot="5400000">
            <a:off x="5255242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0A682D4-81BE-4CA8-BF9C-8AB12C09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6473" y="260151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FRUIT AND VEGETABLES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3D5E66-7779-4F50-9081-1AEB2FE8CE38}"/>
              </a:ext>
            </a:extLst>
          </p:cNvPr>
          <p:cNvSpPr txBox="1">
            <a:spLocks/>
          </p:cNvSpPr>
          <p:nvPr/>
        </p:nvSpPr>
        <p:spPr>
          <a:xfrm>
            <a:off x="4123723" y="83863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Sadje in zelenjava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798080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24816E6-B185-460C-94DA-BED084D484AB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56D11634-FD09-4066-B187-4F47B17A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89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6C9750B2-F78A-4A63-8FCE-311703A2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74" y="1793234"/>
            <a:ext cx="8515350" cy="4752975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829A6519-9FE9-4B67-8BD1-85E882DF57E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6" descr="Image result for letter clipart">
            <a:extLst>
              <a:ext uri="{FF2B5EF4-FFF2-40B4-BE49-F238E27FC236}">
                <a16:creationId xmlns:a16="http://schemas.microsoft.com/office/drawing/2014/main" id="{C0D3D413-C046-4F7C-81D0-48B164FF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54" y="4081900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tick clipart">
            <a:extLst>
              <a:ext uri="{FF2B5EF4-FFF2-40B4-BE49-F238E27FC236}">
                <a16:creationId xmlns:a16="http://schemas.microsoft.com/office/drawing/2014/main" id="{D64A75DC-D351-499E-8492-B11C35BF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10" y="421637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FC0451C-CB64-4950-8E93-E69D5B919747}"/>
              </a:ext>
            </a:extLst>
          </p:cNvPr>
          <p:cNvSpPr txBox="1">
            <a:spLocks/>
          </p:cNvSpPr>
          <p:nvPr/>
        </p:nvSpPr>
        <p:spPr>
          <a:xfrm>
            <a:off x="822190" y="4745020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FAMILY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6" descr="Image result for letter clipart">
            <a:extLst>
              <a:ext uri="{FF2B5EF4-FFF2-40B4-BE49-F238E27FC236}">
                <a16:creationId xmlns:a16="http://schemas.microsoft.com/office/drawing/2014/main" id="{1DC35315-7C67-496B-BD18-7370664B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48" y="5583368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zultat iskanja slik za tick clipart">
            <a:extLst>
              <a:ext uri="{FF2B5EF4-FFF2-40B4-BE49-F238E27FC236}">
                <a16:creationId xmlns:a16="http://schemas.microsoft.com/office/drawing/2014/main" id="{04B87858-62A6-494D-A4C5-6B1C519B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5" y="574437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4EA7EB30-492B-41F8-8923-2E4BBB22133B}"/>
              </a:ext>
            </a:extLst>
          </p:cNvPr>
          <p:cNvSpPr txBox="1">
            <a:spLocks/>
          </p:cNvSpPr>
          <p:nvPr/>
        </p:nvSpPr>
        <p:spPr>
          <a:xfrm>
            <a:off x="2743085" y="6273016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FOOD </a:t>
            </a:r>
            <a:r>
              <a:rPr lang="sl-SI" sz="1600" b="1" dirty="0" err="1">
                <a:solidFill>
                  <a:srgbClr val="FF0000"/>
                </a:solidFill>
              </a:rPr>
              <a:t>and</a:t>
            </a:r>
            <a:r>
              <a:rPr lang="sl-SI" sz="1600" b="1" dirty="0">
                <a:solidFill>
                  <a:srgbClr val="FF0000"/>
                </a:solidFill>
              </a:rPr>
              <a:t> DRINKS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811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8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 </a:t>
            </a:r>
            <a:r>
              <a:rPr lang="en-US" sz="6000" b="1" dirty="0">
                <a:solidFill>
                  <a:srgbClr val="FF0000"/>
                </a:solidFill>
              </a:rPr>
              <a:t>THE </a:t>
            </a:r>
            <a:r>
              <a:rPr lang="sl-SI" sz="6000" b="1" dirty="0">
                <a:solidFill>
                  <a:srgbClr val="FF0000"/>
                </a:solidFill>
              </a:rPr>
              <a:t>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245A0B4D-CA43-4B5B-B70E-8AE2EFE9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2990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8" name="Picture 2" descr="Little Boy Clip Art">
            <a:extLst>
              <a:ext uri="{FF2B5EF4-FFF2-40B4-BE49-F238E27FC236}">
                <a16:creationId xmlns:a16="http://schemas.microsoft.com/office/drawing/2014/main" id="{44BEB9C3-9301-44A8-91E6-190D639E4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497" y="2888457"/>
            <a:ext cx="2759730" cy="36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79F0BDE7-0013-471E-8D14-CBFFD0E2D59E}"/>
              </a:ext>
            </a:extLst>
          </p:cNvPr>
          <p:cNvSpPr txBox="1">
            <a:spLocks/>
          </p:cNvSpPr>
          <p:nvPr/>
        </p:nvSpPr>
        <p:spPr>
          <a:xfrm>
            <a:off x="1903026" y="889507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WHAT DO YOU WANT TO BE WHEN YOU GROW UP?</a:t>
            </a:r>
          </a:p>
        </p:txBody>
      </p:sp>
      <p:sp>
        <p:nvSpPr>
          <p:cNvPr id="11" name="Oblaček govora: pravokotnik 10">
            <a:extLst>
              <a:ext uri="{FF2B5EF4-FFF2-40B4-BE49-F238E27FC236}">
                <a16:creationId xmlns:a16="http://schemas.microsoft.com/office/drawing/2014/main" id="{CA6B1C67-BE85-4410-89DF-CEC138F1D79D}"/>
              </a:ext>
            </a:extLst>
          </p:cNvPr>
          <p:cNvSpPr/>
          <p:nvPr/>
        </p:nvSpPr>
        <p:spPr>
          <a:xfrm>
            <a:off x="1684724" y="615325"/>
            <a:ext cx="5381281" cy="1596062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E9848432-4634-424C-BCE5-FD30D3CC4112}"/>
              </a:ext>
            </a:extLst>
          </p:cNvPr>
          <p:cNvSpPr/>
          <p:nvPr/>
        </p:nvSpPr>
        <p:spPr>
          <a:xfrm rot="5400000">
            <a:off x="8303740" y="2318576"/>
            <a:ext cx="1604320" cy="1905000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3" name="Picture 12" descr="Povezana slika">
            <a:extLst>
              <a:ext uri="{FF2B5EF4-FFF2-40B4-BE49-F238E27FC236}">
                <a16:creationId xmlns:a16="http://schemas.microsoft.com/office/drawing/2014/main" id="{D2BD5B41-799B-4A12-97AD-C17863DC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37" y="2670607"/>
            <a:ext cx="1112129" cy="111212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1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F0BDE7-0013-471E-8D14-CBFFD0E2D59E}"/>
              </a:ext>
            </a:extLst>
          </p:cNvPr>
          <p:cNvSpPr txBox="1">
            <a:spLocks/>
          </p:cNvSpPr>
          <p:nvPr/>
        </p:nvSpPr>
        <p:spPr>
          <a:xfrm>
            <a:off x="1282942" y="1753829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WHEN I GROW UP, I WANT TO BE </a:t>
            </a:r>
            <a:r>
              <a:rPr lang="sl-SI" sz="4800" b="1" dirty="0">
                <a:ln>
                  <a:solidFill>
                    <a:sysClr val="windowText" lastClr="000000"/>
                  </a:solidFill>
                </a:ln>
                <a:solidFill>
                  <a:srgbClr val="CC66FF"/>
                </a:solidFill>
              </a:rPr>
              <a:t>A TEACHER.</a:t>
            </a:r>
          </a:p>
        </p:txBody>
      </p:sp>
      <p:pic>
        <p:nvPicPr>
          <p:cNvPr id="10242" name="Picture 2" descr="Rezultat iskanja slik za TEACHER CLIPART">
            <a:extLst>
              <a:ext uri="{FF2B5EF4-FFF2-40B4-BE49-F238E27FC236}">
                <a16:creationId xmlns:a16="http://schemas.microsoft.com/office/drawing/2014/main" id="{5B7A425C-B493-47E7-93C6-4AEE508F8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1116157"/>
            <a:ext cx="47625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8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D61D638D-DD23-4C8C-9F7E-2049BAD2F6CF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</p:txBody>
      </p:sp>
      <p:pic>
        <p:nvPicPr>
          <p:cNvPr id="6" name="Predstavnost v spletu 5" title="What's your name english lesson for Kid">
            <a:hlinkClick r:id="" action="ppaction://media"/>
            <a:extLst>
              <a:ext uri="{FF2B5EF4-FFF2-40B4-BE49-F238E27FC236}">
                <a16:creationId xmlns:a16="http://schemas.microsoft.com/office/drawing/2014/main" id="{C18A27EB-496F-4109-A524-FC5167AFB6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2644" y="1724025"/>
            <a:ext cx="6846711" cy="38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05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5" name="Picture 2" descr="Little Boy Clip Art">
            <a:extLst>
              <a:ext uri="{FF2B5EF4-FFF2-40B4-BE49-F238E27FC236}">
                <a16:creationId xmlns:a16="http://schemas.microsoft.com/office/drawing/2014/main" id="{726A3AD5-7A96-487C-9A26-6C487BFAC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72" y="2715559"/>
            <a:ext cx="2759730" cy="36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9510E8C-61AF-49F2-B250-C0C9B4EDB209}"/>
              </a:ext>
            </a:extLst>
          </p:cNvPr>
          <p:cNvSpPr txBox="1">
            <a:spLocks/>
          </p:cNvSpPr>
          <p:nvPr/>
        </p:nvSpPr>
        <p:spPr>
          <a:xfrm>
            <a:off x="1487390" y="681688"/>
            <a:ext cx="7822865" cy="856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WHEN I GROW UP, I WANT TO BE </a:t>
            </a:r>
            <a:r>
              <a:rPr lang="sl-SI" sz="4000" b="1" dirty="0">
                <a:ln>
                  <a:solidFill>
                    <a:sysClr val="windowText" lastClr="000000"/>
                  </a:solidFill>
                </a:ln>
                <a:solidFill>
                  <a:srgbClr val="CC66FF"/>
                </a:solidFill>
              </a:rPr>
              <a:t>A POLICEMAN.</a:t>
            </a:r>
          </a:p>
        </p:txBody>
      </p:sp>
      <p:sp>
        <p:nvSpPr>
          <p:cNvPr id="7" name="Oblaček govora: pravokotnik 6">
            <a:extLst>
              <a:ext uri="{FF2B5EF4-FFF2-40B4-BE49-F238E27FC236}">
                <a16:creationId xmlns:a16="http://schemas.microsoft.com/office/drawing/2014/main" id="{72F21B1C-B17E-4A79-BF50-DDAB6CF0EDCC}"/>
              </a:ext>
            </a:extLst>
          </p:cNvPr>
          <p:cNvSpPr/>
          <p:nvPr/>
        </p:nvSpPr>
        <p:spPr>
          <a:xfrm>
            <a:off x="1123615" y="440371"/>
            <a:ext cx="8186640" cy="1754438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296" name="Picture 8" descr="Povezana slika">
            <a:extLst>
              <a:ext uri="{FF2B5EF4-FFF2-40B4-BE49-F238E27FC236}">
                <a16:creationId xmlns:a16="http://schemas.microsoft.com/office/drawing/2014/main" id="{D87A88FF-7519-4C54-A96C-2DF582823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627" y="440371"/>
            <a:ext cx="2759730" cy="494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5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l 4">
            <a:extLst>
              <a:ext uri="{FF2B5EF4-FFF2-40B4-BE49-F238E27FC236}">
                <a16:creationId xmlns:a16="http://schemas.microsoft.com/office/drawing/2014/main" id="{1E616FA8-6E64-482B-A8AB-9978044E1016}"/>
              </a:ext>
            </a:extLst>
          </p:cNvPr>
          <p:cNvSpPr/>
          <p:nvPr/>
        </p:nvSpPr>
        <p:spPr>
          <a:xfrm rot="5400000">
            <a:off x="3079751" y="351840"/>
            <a:ext cx="5745584" cy="6154320"/>
          </a:xfrm>
          <a:prstGeom prst="wave">
            <a:avLst>
              <a:gd name="adj1" fmla="val 4599"/>
              <a:gd name="adj2" fmla="val 318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3" y="685770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JOBS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4" y="14495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9218" name="Picture 2" descr="Rezultat iskanja slik za jobs clipart">
            <a:extLst>
              <a:ext uri="{FF2B5EF4-FFF2-40B4-BE49-F238E27FC236}">
                <a16:creationId xmlns:a16="http://schemas.microsoft.com/office/drawing/2014/main" id="{325FCD0F-FBAC-4670-933F-807DD1F94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10" y="2164116"/>
            <a:ext cx="3944552" cy="42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1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>
            <a:extLst>
              <a:ext uri="{FF2B5EF4-FFF2-40B4-BE49-F238E27FC236}">
                <a16:creationId xmlns:a16="http://schemas.microsoft.com/office/drawing/2014/main" id="{DFEA33B4-4C8D-4F8D-8E88-E2F16791079A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C2E72DCC-4976-4756-AA71-17F3C0E87402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77F6E96-E2E5-4932-B897-0368C36DE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rgbClr val="FF0000"/>
                </a:solidFill>
              </a:rPr>
              <a:t>JObs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F47647B-91F7-467F-B3FB-5CC14C7EAD2C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FD7703B-85C4-4CC8-A906-F673C9D639BF}"/>
              </a:ext>
            </a:extLst>
          </p:cNvPr>
          <p:cNvSpPr txBox="1">
            <a:spLocks/>
          </p:cNvSpPr>
          <p:nvPr/>
        </p:nvSpPr>
        <p:spPr>
          <a:xfrm>
            <a:off x="-243341" y="1405223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FIND PAIRS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2B95FA0-3C5A-4B9A-9C5C-56F4116E6DC3}"/>
              </a:ext>
            </a:extLst>
          </p:cNvPr>
          <p:cNvSpPr txBox="1">
            <a:spLocks/>
          </p:cNvSpPr>
          <p:nvPr/>
        </p:nvSpPr>
        <p:spPr>
          <a:xfrm>
            <a:off x="256721" y="179941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Poišči pare</a:t>
            </a:r>
            <a:endParaRPr lang="sl-SI" sz="2800" dirty="0"/>
          </a:p>
        </p:txBody>
      </p:sp>
      <p:pic>
        <p:nvPicPr>
          <p:cNvPr id="23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EF1506C4-F1A7-4972-A8C1-8516BFED6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08" y="5378937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gamedata.britishcouncil.org/sites/default/files/attachment/RS2102_Doctor%20col-int.jpg">
            <a:extLst>
              <a:ext uri="{FF2B5EF4-FFF2-40B4-BE49-F238E27FC236}">
                <a16:creationId xmlns:a16="http://schemas.microsoft.com/office/drawing/2014/main" id="{2404B6BC-4A1C-493A-A3BF-F44DE039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88" y="7035430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gamedata.britishcouncil.org/sites/default/files/attachment/RS2102_Doctor%20col-int.jpg">
            <a:extLst>
              <a:ext uri="{FF2B5EF4-FFF2-40B4-BE49-F238E27FC236}">
                <a16:creationId xmlns:a16="http://schemas.microsoft.com/office/drawing/2014/main" id="{F16E4EC5-8A84-4B50-9C02-50884B85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858" y="3987795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gamedata.britishcouncil.org/sites/default/files/attachment/RS2104_Firefighter%20col-int.jpg">
            <a:extLst>
              <a:ext uri="{FF2B5EF4-FFF2-40B4-BE49-F238E27FC236}">
                <a16:creationId xmlns:a16="http://schemas.microsoft.com/office/drawing/2014/main" id="{35B4CFD7-E4FA-4502-8D6A-4AB1C7A4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64" y="5459205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gamedata.britishcouncil.org/sites/default/files/attachment/RS2109_Taxi%20Driver%20col-int.jpg">
            <a:extLst>
              <a:ext uri="{FF2B5EF4-FFF2-40B4-BE49-F238E27FC236}">
                <a16:creationId xmlns:a16="http://schemas.microsoft.com/office/drawing/2014/main" id="{73FF7C55-259C-4393-B849-27B50FE1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62" y="5488534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gamedata.britishcouncil.org/sites/default/files/attachment/RS2109_Taxi%20Driver%20col-int.jpg">
            <a:extLst>
              <a:ext uri="{FF2B5EF4-FFF2-40B4-BE49-F238E27FC236}">
                <a16:creationId xmlns:a16="http://schemas.microsoft.com/office/drawing/2014/main" id="{7E0D3C16-493F-4C18-A40A-5F971F06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58" y="6980932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gamedata.britishcouncil.org/sites/default/files/attachment/RS2132_Police%20Officer%20col-int.jpg">
            <a:extLst>
              <a:ext uri="{FF2B5EF4-FFF2-40B4-BE49-F238E27FC236}">
                <a16:creationId xmlns:a16="http://schemas.microsoft.com/office/drawing/2014/main" id="{5470CAE6-9535-4E81-9FD9-8989AFC5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27" y="5535896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s://gamedata.britishcouncil.org/sites/default/files/attachment/RS2132_Police%20Officer%20col-int.jpg">
            <a:extLst>
              <a:ext uri="{FF2B5EF4-FFF2-40B4-BE49-F238E27FC236}">
                <a16:creationId xmlns:a16="http://schemas.microsoft.com/office/drawing/2014/main" id="{BA5629E9-E896-4D79-B4E0-6AB16F91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29" y="6980933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s://gamedata.britishcouncil.org/sites/default/files/attachment/RS2131_Pilot%20col-int.jpg">
            <a:extLst>
              <a:ext uri="{FF2B5EF4-FFF2-40B4-BE49-F238E27FC236}">
                <a16:creationId xmlns:a16="http://schemas.microsoft.com/office/drawing/2014/main" id="{97765D46-1D75-46BE-9CBF-5BE36DC3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82" y="2400195"/>
            <a:ext cx="1552808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gamedata.britishcouncil.org/sites/default/files/attachment/RS2103_Farmer%20col-int_0.jpg">
            <a:extLst>
              <a:ext uri="{FF2B5EF4-FFF2-40B4-BE49-F238E27FC236}">
                <a16:creationId xmlns:a16="http://schemas.microsoft.com/office/drawing/2014/main" id="{1999B22E-2369-48ED-BBBF-05C83BC4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62" y="7001690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s://gamedata.britishcouncil.org/sites/default/files/attachment/RS2103_Farmer%20col-int_0.jpg">
            <a:extLst>
              <a:ext uri="{FF2B5EF4-FFF2-40B4-BE49-F238E27FC236}">
                <a16:creationId xmlns:a16="http://schemas.microsoft.com/office/drawing/2014/main" id="{F6964335-FC5B-4A6C-8A04-4A1E3090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18" y="3951690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C7097F3A-03F0-41AA-8007-6EFF0C38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29" y="3944070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5D727BDE-DF7F-4250-8890-9940EC32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58" y="3961430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https://gamedata.britishcouncil.org/sites/default/files/attachment/RS2125_Astronaut%20col-int.jpg">
            <a:extLst>
              <a:ext uri="{FF2B5EF4-FFF2-40B4-BE49-F238E27FC236}">
                <a16:creationId xmlns:a16="http://schemas.microsoft.com/office/drawing/2014/main" id="{ADDDBE20-E130-4217-AD1F-2EBB4CC2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29" y="5462502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4B9DA9A1-0359-4AF4-95CF-CF15B923C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26" y="3999490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https://gamedata.britishcouncil.org/sites/default/files/attachment/RS2126_Chef%20col-int.jpg">
            <a:extLst>
              <a:ext uri="{FF2B5EF4-FFF2-40B4-BE49-F238E27FC236}">
                <a16:creationId xmlns:a16="http://schemas.microsoft.com/office/drawing/2014/main" id="{F5C06EAB-A85F-4C46-9810-3AC223E8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08" y="6964259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https://gamedata.britishcouncil.org/sites/default/files/attachment/RS2131_Pilot%20col-int.jpg">
            <a:extLst>
              <a:ext uri="{FF2B5EF4-FFF2-40B4-BE49-F238E27FC236}">
                <a16:creationId xmlns:a16="http://schemas.microsoft.com/office/drawing/2014/main" id="{3F8E5DF7-871C-46AA-A5BD-7FCBABEE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830" y="2411988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 descr="https://gamedata.britishcouncil.org/sites/default/files/attachment/RS2125_Astronaut%20col-int.jpg">
            <a:extLst>
              <a:ext uri="{FF2B5EF4-FFF2-40B4-BE49-F238E27FC236}">
                <a16:creationId xmlns:a16="http://schemas.microsoft.com/office/drawing/2014/main" id="{94D96A6B-2C2C-4F39-9F44-CDA92CF2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58" y="2400195"/>
            <a:ext cx="1620002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E42A56A1-CB65-4719-B268-D9943793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508" y="2411988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FCBB20F0-5498-4E0B-A89A-8CF17E13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29" y="2425638"/>
            <a:ext cx="1620002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67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>
            <a:extLst>
              <a:ext uri="{FF2B5EF4-FFF2-40B4-BE49-F238E27FC236}">
                <a16:creationId xmlns:a16="http://schemas.microsoft.com/office/drawing/2014/main" id="{DFEA33B4-4C8D-4F8D-8E88-E2F16791079A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EF1506C4-F1A7-4972-A8C1-8516BFED6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20" y="3373157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gamedata.britishcouncil.org/sites/default/files/attachment/RS2102_Doctor%20col-int.jpg">
            <a:extLst>
              <a:ext uri="{FF2B5EF4-FFF2-40B4-BE49-F238E27FC236}">
                <a16:creationId xmlns:a16="http://schemas.microsoft.com/office/drawing/2014/main" id="{2404B6BC-4A1C-493A-A3BF-F44DE039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200" y="5029650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gamedata.britishcouncil.org/sites/default/files/attachment/RS2102_Doctor%20col-int.jpg">
            <a:extLst>
              <a:ext uri="{FF2B5EF4-FFF2-40B4-BE49-F238E27FC236}">
                <a16:creationId xmlns:a16="http://schemas.microsoft.com/office/drawing/2014/main" id="{F16E4EC5-8A84-4B50-9C02-50884B85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70" y="1982015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gamedata.britishcouncil.org/sites/default/files/attachment/RS2104_Firefighter%20col-int.jpg">
            <a:extLst>
              <a:ext uri="{FF2B5EF4-FFF2-40B4-BE49-F238E27FC236}">
                <a16:creationId xmlns:a16="http://schemas.microsoft.com/office/drawing/2014/main" id="{35B4CFD7-E4FA-4502-8D6A-4AB1C7A4C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76" y="3453425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gamedata.britishcouncil.org/sites/default/files/attachment/RS2109_Taxi%20Driver%20col-int.jpg">
            <a:extLst>
              <a:ext uri="{FF2B5EF4-FFF2-40B4-BE49-F238E27FC236}">
                <a16:creationId xmlns:a16="http://schemas.microsoft.com/office/drawing/2014/main" id="{73FF7C55-259C-4393-B849-27B50FE1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74" y="3482754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gamedata.britishcouncil.org/sites/default/files/attachment/RS2109_Taxi%20Driver%20col-int.jpg">
            <a:extLst>
              <a:ext uri="{FF2B5EF4-FFF2-40B4-BE49-F238E27FC236}">
                <a16:creationId xmlns:a16="http://schemas.microsoft.com/office/drawing/2014/main" id="{7E0D3C16-493F-4C18-A40A-5F971F06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70" y="4975152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gamedata.britishcouncil.org/sites/default/files/attachment/RS2132_Police%20Officer%20col-int.jpg">
            <a:extLst>
              <a:ext uri="{FF2B5EF4-FFF2-40B4-BE49-F238E27FC236}">
                <a16:creationId xmlns:a16="http://schemas.microsoft.com/office/drawing/2014/main" id="{5470CAE6-9535-4E81-9FD9-8989AFC5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39" y="3530116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s://gamedata.britishcouncil.org/sites/default/files/attachment/RS2132_Police%20Officer%20col-int.jpg">
            <a:extLst>
              <a:ext uri="{FF2B5EF4-FFF2-40B4-BE49-F238E27FC236}">
                <a16:creationId xmlns:a16="http://schemas.microsoft.com/office/drawing/2014/main" id="{BA5629E9-E896-4D79-B4E0-6AB16F91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41" y="4975153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s://gamedata.britishcouncil.org/sites/default/files/attachment/RS2131_Pilot%20col-int.jpg">
            <a:extLst>
              <a:ext uri="{FF2B5EF4-FFF2-40B4-BE49-F238E27FC236}">
                <a16:creationId xmlns:a16="http://schemas.microsoft.com/office/drawing/2014/main" id="{97765D46-1D75-46BE-9CBF-5BE36DC3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94" y="394415"/>
            <a:ext cx="1552808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gamedata.britishcouncil.org/sites/default/files/attachment/RS2103_Farmer%20col-int_0.jpg">
            <a:extLst>
              <a:ext uri="{FF2B5EF4-FFF2-40B4-BE49-F238E27FC236}">
                <a16:creationId xmlns:a16="http://schemas.microsoft.com/office/drawing/2014/main" id="{1999B22E-2369-48ED-BBBF-05C83BC4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74" y="4995910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https://gamedata.britishcouncil.org/sites/default/files/attachment/RS2103_Farmer%20col-int_0.jpg">
            <a:extLst>
              <a:ext uri="{FF2B5EF4-FFF2-40B4-BE49-F238E27FC236}">
                <a16:creationId xmlns:a16="http://schemas.microsoft.com/office/drawing/2014/main" id="{F6964335-FC5B-4A6C-8A04-4A1E3090C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30" y="1945910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C7097F3A-03F0-41AA-8007-6EFF0C38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41" y="1938290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5D727BDE-DF7F-4250-8890-9940EC32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70" y="1955650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https://gamedata.britishcouncil.org/sites/default/files/attachment/RS2125_Astronaut%20col-int.jpg">
            <a:extLst>
              <a:ext uri="{FF2B5EF4-FFF2-40B4-BE49-F238E27FC236}">
                <a16:creationId xmlns:a16="http://schemas.microsoft.com/office/drawing/2014/main" id="{ADDDBE20-E130-4217-AD1F-2EBB4CC2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41" y="3456722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4B9DA9A1-0359-4AF4-95CF-CF15B923C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38" y="1993710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https://gamedata.britishcouncil.org/sites/default/files/attachment/RS2126_Chef%20col-int.jpg">
            <a:extLst>
              <a:ext uri="{FF2B5EF4-FFF2-40B4-BE49-F238E27FC236}">
                <a16:creationId xmlns:a16="http://schemas.microsoft.com/office/drawing/2014/main" id="{F5C06EAB-A85F-4C46-9810-3AC223E8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20" y="4958479"/>
            <a:ext cx="1620000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https://gamedata.britishcouncil.org/sites/default/files/attachment/RS2131_Pilot%20col-int.jpg">
            <a:extLst>
              <a:ext uri="{FF2B5EF4-FFF2-40B4-BE49-F238E27FC236}">
                <a16:creationId xmlns:a16="http://schemas.microsoft.com/office/drawing/2014/main" id="{3F8E5DF7-871C-46AA-A5BD-7FCBABEE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42" y="406208"/>
            <a:ext cx="1619999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 descr="https://gamedata.britishcouncil.org/sites/default/files/attachment/RS2125_Astronaut%20col-int.jpg">
            <a:extLst>
              <a:ext uri="{FF2B5EF4-FFF2-40B4-BE49-F238E27FC236}">
                <a16:creationId xmlns:a16="http://schemas.microsoft.com/office/drawing/2014/main" id="{94D96A6B-2C2C-4F39-9F44-CDA92CF2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70" y="394415"/>
            <a:ext cx="1620002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E42A56A1-CB65-4719-B268-D9943793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20" y="406208"/>
            <a:ext cx="1620001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FCBB20F0-5498-4E0B-A89A-8CF17E13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41" y="419858"/>
            <a:ext cx="1620002" cy="108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vezda: 5 krakov 1">
            <a:extLst>
              <a:ext uri="{FF2B5EF4-FFF2-40B4-BE49-F238E27FC236}">
                <a16:creationId xmlns:a16="http://schemas.microsoft.com/office/drawing/2014/main" id="{61489E66-1D6E-47F9-BE34-310EB5975EA1}"/>
              </a:ext>
            </a:extLst>
          </p:cNvPr>
          <p:cNvSpPr/>
          <p:nvPr/>
        </p:nvSpPr>
        <p:spPr>
          <a:xfrm>
            <a:off x="1868968" y="617837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Zvezda: 5 krakov 23">
            <a:extLst>
              <a:ext uri="{FF2B5EF4-FFF2-40B4-BE49-F238E27FC236}">
                <a16:creationId xmlns:a16="http://schemas.microsoft.com/office/drawing/2014/main" id="{3A117782-E701-4470-887D-79C549C4D8A4}"/>
              </a:ext>
            </a:extLst>
          </p:cNvPr>
          <p:cNvSpPr/>
          <p:nvPr/>
        </p:nvSpPr>
        <p:spPr>
          <a:xfrm>
            <a:off x="3746039" y="3538775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Zvezda: 5 krakov 24">
            <a:extLst>
              <a:ext uri="{FF2B5EF4-FFF2-40B4-BE49-F238E27FC236}">
                <a16:creationId xmlns:a16="http://schemas.microsoft.com/office/drawing/2014/main" id="{1C9EF7EB-372D-438F-9642-E6BD83242172}"/>
              </a:ext>
            </a:extLst>
          </p:cNvPr>
          <p:cNvSpPr/>
          <p:nvPr/>
        </p:nvSpPr>
        <p:spPr>
          <a:xfrm>
            <a:off x="3725759" y="680537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Zvezda: 5 krakov 25">
            <a:extLst>
              <a:ext uri="{FF2B5EF4-FFF2-40B4-BE49-F238E27FC236}">
                <a16:creationId xmlns:a16="http://schemas.microsoft.com/office/drawing/2014/main" id="{E5DE19BE-14BD-44DB-A96A-EDE2E2C25BD3}"/>
              </a:ext>
            </a:extLst>
          </p:cNvPr>
          <p:cNvSpPr/>
          <p:nvPr/>
        </p:nvSpPr>
        <p:spPr>
          <a:xfrm>
            <a:off x="9864721" y="2212619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5" name="Zvezda: 5 krakov 34">
            <a:extLst>
              <a:ext uri="{FF2B5EF4-FFF2-40B4-BE49-F238E27FC236}">
                <a16:creationId xmlns:a16="http://schemas.microsoft.com/office/drawing/2014/main" id="{F1388FE8-BDD3-413F-BEBE-8875E769E591}"/>
              </a:ext>
            </a:extLst>
          </p:cNvPr>
          <p:cNvSpPr/>
          <p:nvPr/>
        </p:nvSpPr>
        <p:spPr>
          <a:xfrm>
            <a:off x="5664888" y="668744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Zvezda: 5 krakov 35">
            <a:extLst>
              <a:ext uri="{FF2B5EF4-FFF2-40B4-BE49-F238E27FC236}">
                <a16:creationId xmlns:a16="http://schemas.microsoft.com/office/drawing/2014/main" id="{6534BEBE-CE0F-47C2-95E9-EA892086620E}"/>
              </a:ext>
            </a:extLst>
          </p:cNvPr>
          <p:cNvSpPr/>
          <p:nvPr/>
        </p:nvSpPr>
        <p:spPr>
          <a:xfrm>
            <a:off x="1759426" y="3757083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Zvezda: 5 krakov 36">
            <a:extLst>
              <a:ext uri="{FF2B5EF4-FFF2-40B4-BE49-F238E27FC236}">
                <a16:creationId xmlns:a16="http://schemas.microsoft.com/office/drawing/2014/main" id="{D168A1E0-6C93-414B-A169-9596B01322E9}"/>
              </a:ext>
            </a:extLst>
          </p:cNvPr>
          <p:cNvSpPr/>
          <p:nvPr/>
        </p:nvSpPr>
        <p:spPr>
          <a:xfrm>
            <a:off x="7412095" y="668744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9" name="Zvezda: 5 krakov 38">
            <a:extLst>
              <a:ext uri="{FF2B5EF4-FFF2-40B4-BE49-F238E27FC236}">
                <a16:creationId xmlns:a16="http://schemas.microsoft.com/office/drawing/2014/main" id="{BBF4C618-0999-4BD8-9175-BFCCCF21FE91}"/>
              </a:ext>
            </a:extLst>
          </p:cNvPr>
          <p:cNvSpPr/>
          <p:nvPr/>
        </p:nvSpPr>
        <p:spPr>
          <a:xfrm>
            <a:off x="9480340" y="748350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0" name="Zvezda: 5 krakov 39">
            <a:extLst>
              <a:ext uri="{FF2B5EF4-FFF2-40B4-BE49-F238E27FC236}">
                <a16:creationId xmlns:a16="http://schemas.microsoft.com/office/drawing/2014/main" id="{D34DE8B5-8C31-49AA-A0D1-E856F9C4137D}"/>
              </a:ext>
            </a:extLst>
          </p:cNvPr>
          <p:cNvSpPr/>
          <p:nvPr/>
        </p:nvSpPr>
        <p:spPr>
          <a:xfrm>
            <a:off x="1868968" y="2212618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1" name="Zvezda: 5 krakov 40">
            <a:extLst>
              <a:ext uri="{FF2B5EF4-FFF2-40B4-BE49-F238E27FC236}">
                <a16:creationId xmlns:a16="http://schemas.microsoft.com/office/drawing/2014/main" id="{3F2901E1-315F-43C5-9BC9-301110BC0FBE}"/>
              </a:ext>
            </a:extLst>
          </p:cNvPr>
          <p:cNvSpPr/>
          <p:nvPr/>
        </p:nvSpPr>
        <p:spPr>
          <a:xfrm>
            <a:off x="5512918" y="2178495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Zvezda: 5 krakov 41">
            <a:extLst>
              <a:ext uri="{FF2B5EF4-FFF2-40B4-BE49-F238E27FC236}">
                <a16:creationId xmlns:a16="http://schemas.microsoft.com/office/drawing/2014/main" id="{7E930F7F-440C-4A66-8ACE-D2EA32E03CB4}"/>
              </a:ext>
            </a:extLst>
          </p:cNvPr>
          <p:cNvSpPr/>
          <p:nvPr/>
        </p:nvSpPr>
        <p:spPr>
          <a:xfrm>
            <a:off x="3681276" y="2178495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Zvezda: 5 krakov 42">
            <a:extLst>
              <a:ext uri="{FF2B5EF4-FFF2-40B4-BE49-F238E27FC236}">
                <a16:creationId xmlns:a16="http://schemas.microsoft.com/office/drawing/2014/main" id="{A4344D07-93B4-4CF2-BF6F-7B97D3066CF0}"/>
              </a:ext>
            </a:extLst>
          </p:cNvPr>
          <p:cNvSpPr/>
          <p:nvPr/>
        </p:nvSpPr>
        <p:spPr>
          <a:xfrm>
            <a:off x="7590430" y="5303979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Zvezda: 5 krakov 43">
            <a:extLst>
              <a:ext uri="{FF2B5EF4-FFF2-40B4-BE49-F238E27FC236}">
                <a16:creationId xmlns:a16="http://schemas.microsoft.com/office/drawing/2014/main" id="{8FEE267D-380A-4C3C-8DE7-F673DA7C90DA}"/>
              </a:ext>
            </a:extLst>
          </p:cNvPr>
          <p:cNvSpPr/>
          <p:nvPr/>
        </p:nvSpPr>
        <p:spPr>
          <a:xfrm>
            <a:off x="7532597" y="2178495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5" name="Zvezda: 5 krakov 44">
            <a:extLst>
              <a:ext uri="{FF2B5EF4-FFF2-40B4-BE49-F238E27FC236}">
                <a16:creationId xmlns:a16="http://schemas.microsoft.com/office/drawing/2014/main" id="{D3D6FE92-40A1-4BDF-BAED-0D6FC706BA1E}"/>
              </a:ext>
            </a:extLst>
          </p:cNvPr>
          <p:cNvSpPr/>
          <p:nvPr/>
        </p:nvSpPr>
        <p:spPr>
          <a:xfrm>
            <a:off x="9695794" y="5287789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6" name="Zvezda: 5 krakov 45">
            <a:extLst>
              <a:ext uri="{FF2B5EF4-FFF2-40B4-BE49-F238E27FC236}">
                <a16:creationId xmlns:a16="http://schemas.microsoft.com/office/drawing/2014/main" id="{E3779D7E-B6F5-48DE-ACB7-76122F72C164}"/>
              </a:ext>
            </a:extLst>
          </p:cNvPr>
          <p:cNvSpPr/>
          <p:nvPr/>
        </p:nvSpPr>
        <p:spPr>
          <a:xfrm>
            <a:off x="7590430" y="3795060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Zvezda: 5 krakov 46">
            <a:extLst>
              <a:ext uri="{FF2B5EF4-FFF2-40B4-BE49-F238E27FC236}">
                <a16:creationId xmlns:a16="http://schemas.microsoft.com/office/drawing/2014/main" id="{2E1C4409-74A3-46C9-842F-49FA140CFF81}"/>
              </a:ext>
            </a:extLst>
          </p:cNvPr>
          <p:cNvSpPr/>
          <p:nvPr/>
        </p:nvSpPr>
        <p:spPr>
          <a:xfrm>
            <a:off x="5775233" y="5287788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8" name="Zvezda: 5 krakov 47">
            <a:extLst>
              <a:ext uri="{FF2B5EF4-FFF2-40B4-BE49-F238E27FC236}">
                <a16:creationId xmlns:a16="http://schemas.microsoft.com/office/drawing/2014/main" id="{C5C5235E-5AE6-4E33-BF7F-D588D6666E9D}"/>
              </a:ext>
            </a:extLst>
          </p:cNvPr>
          <p:cNvSpPr/>
          <p:nvPr/>
        </p:nvSpPr>
        <p:spPr>
          <a:xfrm>
            <a:off x="9694108" y="3761296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9" name="Zvezda: 5 krakov 48">
            <a:extLst>
              <a:ext uri="{FF2B5EF4-FFF2-40B4-BE49-F238E27FC236}">
                <a16:creationId xmlns:a16="http://schemas.microsoft.com/office/drawing/2014/main" id="{B06D2E1D-DD57-4F21-AC86-F46C4B5E27C9}"/>
              </a:ext>
            </a:extLst>
          </p:cNvPr>
          <p:cNvSpPr/>
          <p:nvPr/>
        </p:nvSpPr>
        <p:spPr>
          <a:xfrm>
            <a:off x="1800096" y="5232808"/>
            <a:ext cx="503288" cy="531341"/>
          </a:xfrm>
          <a:prstGeom prst="star5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1696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  <p:bldP spid="26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rgbClr val="FF0000"/>
                </a:solidFill>
              </a:rPr>
              <a:t>JObs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pic>
        <p:nvPicPr>
          <p:cNvPr id="11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E0FD7677-519E-4EBF-9FF1-BA1EAE81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6" y="1586319"/>
            <a:ext cx="3007942" cy="20052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5666BB15-09F5-445E-8DED-02FA4EE4544F}"/>
              </a:ext>
            </a:extLst>
          </p:cNvPr>
          <p:cNvSpPr txBox="1">
            <a:spLocks/>
          </p:cNvSpPr>
          <p:nvPr/>
        </p:nvSpPr>
        <p:spPr>
          <a:xfrm>
            <a:off x="3308604" y="1710534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TEACHER</a:t>
            </a:r>
          </a:p>
          <a:p>
            <a:pPr marL="0" indent="0">
              <a:buNone/>
            </a:pPr>
            <a:r>
              <a:rPr lang="sl-SI" sz="4800" b="1" dirty="0">
                <a:ln w="28575">
                  <a:noFill/>
                </a:ln>
                <a:solidFill>
                  <a:schemeClr val="tx1"/>
                </a:solidFill>
              </a:rPr>
              <a:t>učitelj/ica</a:t>
            </a:r>
          </a:p>
        </p:txBody>
      </p:sp>
      <p:pic>
        <p:nvPicPr>
          <p:cNvPr id="13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925C061F-AC4C-4094-8DFF-7135C52D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6" y="3801213"/>
            <a:ext cx="3007938" cy="200529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DFE05B4-6631-4CD6-84C1-C7C0F6F9DAF2}"/>
              </a:ext>
            </a:extLst>
          </p:cNvPr>
          <p:cNvSpPr txBox="1">
            <a:spLocks/>
          </p:cNvSpPr>
          <p:nvPr/>
        </p:nvSpPr>
        <p:spPr>
          <a:xfrm>
            <a:off x="3421412" y="3801213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ACTOR</a:t>
            </a:r>
          </a:p>
          <a:p>
            <a:pPr marL="0" indent="0">
              <a:buNone/>
            </a:pPr>
            <a:r>
              <a:rPr lang="sl-SI" sz="4800" b="1" dirty="0">
                <a:ln w="28575">
                  <a:noFill/>
                </a:ln>
                <a:solidFill>
                  <a:schemeClr val="tx1"/>
                </a:solidFill>
              </a:rPr>
              <a:t>igralec</a:t>
            </a: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8E92C215-864B-4013-97AA-CEF162A9D233}"/>
              </a:ext>
            </a:extLst>
          </p:cNvPr>
          <p:cNvSpPr/>
          <p:nvPr/>
        </p:nvSpPr>
        <p:spPr>
          <a:xfrm>
            <a:off x="6589487" y="1605732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99B35348-80CF-43CE-9943-3AD224CE575C}"/>
              </a:ext>
            </a:extLst>
          </p:cNvPr>
          <p:cNvSpPr/>
          <p:nvPr/>
        </p:nvSpPr>
        <p:spPr>
          <a:xfrm>
            <a:off x="6589487" y="3936891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63D45E1-B62E-48A3-820E-218AAD70AECE}"/>
              </a:ext>
            </a:extLst>
          </p:cNvPr>
          <p:cNvSpPr txBox="1">
            <a:spLocks/>
          </p:cNvSpPr>
          <p:nvPr/>
        </p:nvSpPr>
        <p:spPr>
          <a:xfrm>
            <a:off x="8049383" y="21493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SCHOOL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šola</a:t>
            </a:r>
          </a:p>
        </p:txBody>
      </p:sp>
      <p:pic>
        <p:nvPicPr>
          <p:cNvPr id="1028" name="Picture 4" descr="Rezultat iskanja slik za school building clipart">
            <a:extLst>
              <a:ext uri="{FF2B5EF4-FFF2-40B4-BE49-F238E27FC236}">
                <a16:creationId xmlns:a16="http://schemas.microsoft.com/office/drawing/2014/main" id="{E84C5B38-4AA5-4CD2-BB04-7FD4D852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69" y="1811759"/>
            <a:ext cx="1321880" cy="13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zultat iskanja slik za chalk png">
            <a:extLst>
              <a:ext uri="{FF2B5EF4-FFF2-40B4-BE49-F238E27FC236}">
                <a16:creationId xmlns:a16="http://schemas.microsoft.com/office/drawing/2014/main" id="{C288A27B-32DE-4404-B10E-0EF1CC1F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135" y="1986719"/>
            <a:ext cx="1519011" cy="8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5D91088A-D259-408C-9FE1-D83F782FF048}"/>
              </a:ext>
            </a:extLst>
          </p:cNvPr>
          <p:cNvSpPr txBox="1">
            <a:spLocks/>
          </p:cNvSpPr>
          <p:nvPr/>
        </p:nvSpPr>
        <p:spPr>
          <a:xfrm>
            <a:off x="10743162" y="212686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CHALK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kreda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3A442A7-C8C5-4E21-ACA8-A36E0E69D5EC}"/>
              </a:ext>
            </a:extLst>
          </p:cNvPr>
          <p:cNvSpPr txBox="1">
            <a:spLocks/>
          </p:cNvSpPr>
          <p:nvPr/>
        </p:nvSpPr>
        <p:spPr>
          <a:xfrm>
            <a:off x="8253280" y="44295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STAGE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oder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BA66EB2-A5A0-43C6-9DAA-F3B2AFD90D4C}"/>
              </a:ext>
            </a:extLst>
          </p:cNvPr>
          <p:cNvSpPr txBox="1">
            <a:spLocks/>
          </p:cNvSpPr>
          <p:nvPr/>
        </p:nvSpPr>
        <p:spPr>
          <a:xfrm>
            <a:off x="10870468" y="44295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SHOW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predstava</a:t>
            </a:r>
          </a:p>
        </p:txBody>
      </p:sp>
      <p:pic>
        <p:nvPicPr>
          <p:cNvPr id="1032" name="Picture 8" descr="Rezultat iskanja slik za stage clipart">
            <a:extLst>
              <a:ext uri="{FF2B5EF4-FFF2-40B4-BE49-F238E27FC236}">
                <a16:creationId xmlns:a16="http://schemas.microsoft.com/office/drawing/2014/main" id="{FC226BC1-6DD1-4F77-BAE0-5A00D10C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21" y="4065816"/>
            <a:ext cx="1339989" cy="13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zultat iskanja slik za show clipart">
            <a:extLst>
              <a:ext uri="{FF2B5EF4-FFF2-40B4-BE49-F238E27FC236}">
                <a16:creationId xmlns:a16="http://schemas.microsoft.com/office/drawing/2014/main" id="{E1372E7E-93E8-4401-8770-6DBF92D0A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423" y="4022090"/>
            <a:ext cx="1241741" cy="14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1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rgbClr val="FF0000"/>
                </a:solidFill>
              </a:rPr>
              <a:t>JObs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66BB15-09F5-445E-8DED-02FA4EE4544F}"/>
              </a:ext>
            </a:extLst>
          </p:cNvPr>
          <p:cNvSpPr txBox="1">
            <a:spLocks/>
          </p:cNvSpPr>
          <p:nvPr/>
        </p:nvSpPr>
        <p:spPr>
          <a:xfrm>
            <a:off x="3124613" y="1945962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ASTRONAUT</a:t>
            </a:r>
          </a:p>
          <a:p>
            <a:pPr marL="0" indent="0">
              <a:buNone/>
            </a:pPr>
            <a:r>
              <a:rPr lang="sl-SI" sz="4000" b="1" dirty="0">
                <a:ln w="28575">
                  <a:noFill/>
                </a:ln>
                <a:solidFill>
                  <a:schemeClr val="tx1"/>
                </a:solidFill>
              </a:rPr>
              <a:t>astronavt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DFE05B4-6631-4CD6-84C1-C7C0F6F9DAF2}"/>
              </a:ext>
            </a:extLst>
          </p:cNvPr>
          <p:cNvSpPr txBox="1">
            <a:spLocks/>
          </p:cNvSpPr>
          <p:nvPr/>
        </p:nvSpPr>
        <p:spPr>
          <a:xfrm>
            <a:off x="3439403" y="3901678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PILOT</a:t>
            </a:r>
          </a:p>
          <a:p>
            <a:pPr marL="0" indent="0">
              <a:buNone/>
            </a:pPr>
            <a:r>
              <a:rPr lang="sl-SI" sz="4800" b="1" dirty="0">
                <a:ln w="28575">
                  <a:noFill/>
                </a:ln>
                <a:solidFill>
                  <a:schemeClr val="tx1"/>
                </a:solidFill>
              </a:rPr>
              <a:t>pilot</a:t>
            </a:r>
          </a:p>
        </p:txBody>
      </p:sp>
      <p:pic>
        <p:nvPicPr>
          <p:cNvPr id="10" name="Picture 18" descr="https://gamedata.britishcouncil.org/sites/default/files/attachment/RS2125_Astronaut%20col-int.jpg">
            <a:extLst>
              <a:ext uri="{FF2B5EF4-FFF2-40B4-BE49-F238E27FC236}">
                <a16:creationId xmlns:a16="http://schemas.microsoft.com/office/drawing/2014/main" id="{31BE109F-272F-49B2-A924-B055BA76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3" y="1764720"/>
            <a:ext cx="2740337" cy="18268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gamedata.britishcouncil.org/sites/default/files/attachment/RS2131_Pilot%20col-int.jpg">
            <a:extLst>
              <a:ext uri="{FF2B5EF4-FFF2-40B4-BE49-F238E27FC236}">
                <a16:creationId xmlns:a16="http://schemas.microsoft.com/office/drawing/2014/main" id="{551951DA-0694-4483-8985-2E1C124A3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3" y="3901678"/>
            <a:ext cx="2740332" cy="18268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avokotnik 15">
            <a:extLst>
              <a:ext uri="{FF2B5EF4-FFF2-40B4-BE49-F238E27FC236}">
                <a16:creationId xmlns:a16="http://schemas.microsoft.com/office/drawing/2014/main" id="{6C1FD029-EE35-4131-8B62-34EA846C3C26}"/>
              </a:ext>
            </a:extLst>
          </p:cNvPr>
          <p:cNvSpPr/>
          <p:nvPr/>
        </p:nvSpPr>
        <p:spPr>
          <a:xfrm>
            <a:off x="6589487" y="1605732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FFF87A8E-DBDE-4B62-A749-035A85E78715}"/>
              </a:ext>
            </a:extLst>
          </p:cNvPr>
          <p:cNvSpPr/>
          <p:nvPr/>
        </p:nvSpPr>
        <p:spPr>
          <a:xfrm>
            <a:off x="6589487" y="3936891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550478E-41EB-4470-8DB4-8A690CF641F6}"/>
              </a:ext>
            </a:extLst>
          </p:cNvPr>
          <p:cNvSpPr txBox="1">
            <a:spLocks/>
          </p:cNvSpPr>
          <p:nvPr/>
        </p:nvSpPr>
        <p:spPr>
          <a:xfrm>
            <a:off x="8049383" y="21493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SPACE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vesolje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0F7DD79-43D7-43E3-976D-5AEFD7FFCFD3}"/>
              </a:ext>
            </a:extLst>
          </p:cNvPr>
          <p:cNvSpPr txBox="1">
            <a:spLocks/>
          </p:cNvSpPr>
          <p:nvPr/>
        </p:nvSpPr>
        <p:spPr>
          <a:xfrm>
            <a:off x="10743162" y="212686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ROCKET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raketa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73ABEBC-EF23-4DE4-9953-27B70C3D4D71}"/>
              </a:ext>
            </a:extLst>
          </p:cNvPr>
          <p:cNvSpPr txBox="1">
            <a:spLocks/>
          </p:cNvSpPr>
          <p:nvPr/>
        </p:nvSpPr>
        <p:spPr>
          <a:xfrm>
            <a:off x="8174502" y="4432319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AIRPLANE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letalo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0B1213F-06A4-4A6E-9333-76B3F0BE045C}"/>
              </a:ext>
            </a:extLst>
          </p:cNvPr>
          <p:cNvSpPr txBox="1">
            <a:spLocks/>
          </p:cNvSpPr>
          <p:nvPr/>
        </p:nvSpPr>
        <p:spPr>
          <a:xfrm>
            <a:off x="10870468" y="44295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FLY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leteti</a:t>
            </a:r>
          </a:p>
        </p:txBody>
      </p:sp>
      <p:pic>
        <p:nvPicPr>
          <p:cNvPr id="2052" name="Picture 4" descr="Rezultat iskanja slik za space clipart">
            <a:extLst>
              <a:ext uri="{FF2B5EF4-FFF2-40B4-BE49-F238E27FC236}">
                <a16:creationId xmlns:a16="http://schemas.microsoft.com/office/drawing/2014/main" id="{89034947-5BD9-40E0-BB01-7BAE4FC4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30" y="1841161"/>
            <a:ext cx="1247503" cy="10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zultat iskanja slik za rocket clipart">
            <a:extLst>
              <a:ext uri="{FF2B5EF4-FFF2-40B4-BE49-F238E27FC236}">
                <a16:creationId xmlns:a16="http://schemas.microsoft.com/office/drawing/2014/main" id="{2906CC6C-0DF2-4CAE-B871-57AE99B2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44" y="1786131"/>
            <a:ext cx="1238922" cy="123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zultat iskanja slik za airplane clipart">
            <a:extLst>
              <a:ext uri="{FF2B5EF4-FFF2-40B4-BE49-F238E27FC236}">
                <a16:creationId xmlns:a16="http://schemas.microsoft.com/office/drawing/2014/main" id="{D9332813-5132-42E7-AB3C-26F90745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00" y="4371047"/>
            <a:ext cx="1374589" cy="68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zultat iskanja slik za to fly clipart">
            <a:extLst>
              <a:ext uri="{FF2B5EF4-FFF2-40B4-BE49-F238E27FC236}">
                <a16:creationId xmlns:a16="http://schemas.microsoft.com/office/drawing/2014/main" id="{D4D34514-4A1A-4E9A-938A-B891877C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22" y="4232325"/>
            <a:ext cx="1224035" cy="110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47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rgbClr val="FF0000"/>
                </a:solidFill>
              </a:rPr>
              <a:t>JObs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66BB15-09F5-445E-8DED-02FA4EE4544F}"/>
              </a:ext>
            </a:extLst>
          </p:cNvPr>
          <p:cNvSpPr txBox="1">
            <a:spLocks/>
          </p:cNvSpPr>
          <p:nvPr/>
        </p:nvSpPr>
        <p:spPr>
          <a:xfrm>
            <a:off x="3503645" y="1882247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PAINTER</a:t>
            </a:r>
          </a:p>
          <a:p>
            <a:pPr marL="0" indent="0">
              <a:buNone/>
            </a:pPr>
            <a:r>
              <a:rPr lang="sl-SI" sz="3000" b="1" dirty="0">
                <a:ln w="28575">
                  <a:noFill/>
                </a:ln>
                <a:solidFill>
                  <a:schemeClr val="tx1"/>
                </a:solidFill>
              </a:rPr>
              <a:t>1.slikar/</a:t>
            </a:r>
            <a:r>
              <a:rPr lang="sl-SI" sz="3000" b="1" dirty="0" err="1">
                <a:ln w="28575">
                  <a:noFill/>
                </a:ln>
                <a:solidFill>
                  <a:schemeClr val="tx1"/>
                </a:solidFill>
              </a:rPr>
              <a:t>ka</a:t>
            </a:r>
            <a:endParaRPr lang="sl-SI" sz="3000" b="1" dirty="0">
              <a:ln w="28575">
                <a:noFill/>
              </a:ln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3000" b="1" dirty="0">
                <a:ln w="28575">
                  <a:noFill/>
                </a:ln>
                <a:solidFill>
                  <a:schemeClr val="tx1"/>
                </a:solidFill>
              </a:rPr>
              <a:t>2. slikopleskar/</a:t>
            </a:r>
            <a:r>
              <a:rPr lang="sl-SI" sz="3000" b="1" dirty="0" err="1">
                <a:ln w="28575">
                  <a:noFill/>
                </a:ln>
                <a:solidFill>
                  <a:schemeClr val="tx1"/>
                </a:solidFill>
              </a:rPr>
              <a:t>ka</a:t>
            </a:r>
            <a:endParaRPr lang="sl-SI" sz="3000" b="1" dirty="0">
              <a:ln w="28575">
                <a:noFill/>
              </a:ln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l-SI" sz="4800" b="1" dirty="0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DFE05B4-6631-4CD6-84C1-C7C0F6F9DAF2}"/>
              </a:ext>
            </a:extLst>
          </p:cNvPr>
          <p:cNvSpPr txBox="1">
            <a:spLocks/>
          </p:cNvSpPr>
          <p:nvPr/>
        </p:nvSpPr>
        <p:spPr>
          <a:xfrm>
            <a:off x="3503645" y="4010712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FARMER</a:t>
            </a:r>
          </a:p>
          <a:p>
            <a:pPr marL="0" indent="0">
              <a:buNone/>
            </a:pPr>
            <a:r>
              <a:rPr lang="sl-SI" sz="4800" b="1" dirty="0">
                <a:ln w="28575">
                  <a:noFill/>
                </a:ln>
                <a:solidFill>
                  <a:schemeClr val="tx1"/>
                </a:solidFill>
              </a:rPr>
              <a:t>kmet</a:t>
            </a:r>
          </a:p>
        </p:txBody>
      </p:sp>
      <p:pic>
        <p:nvPicPr>
          <p:cNvPr id="11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6F29983F-CF05-45AE-9CE4-6A73A92E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2" y="1767997"/>
            <a:ext cx="2927221" cy="19514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s://gamedata.britishcouncil.org/sites/default/files/attachment/RS2103_Farmer%20col-int_0.jpg">
            <a:extLst>
              <a:ext uri="{FF2B5EF4-FFF2-40B4-BE49-F238E27FC236}">
                <a16:creationId xmlns:a16="http://schemas.microsoft.com/office/drawing/2014/main" id="{A6AB680C-F101-4BDE-8428-E8975F42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12" y="4010712"/>
            <a:ext cx="2927225" cy="19514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05BBE80F-A537-4EC0-9A31-C6BF48D2EE0D}"/>
              </a:ext>
            </a:extLst>
          </p:cNvPr>
          <p:cNvSpPr/>
          <p:nvPr/>
        </p:nvSpPr>
        <p:spPr>
          <a:xfrm>
            <a:off x="6589487" y="1605732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F6817FCC-AE6C-4791-AFB0-989E391CEC16}"/>
              </a:ext>
            </a:extLst>
          </p:cNvPr>
          <p:cNvSpPr/>
          <p:nvPr/>
        </p:nvSpPr>
        <p:spPr>
          <a:xfrm>
            <a:off x="6589487" y="3936891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7BB7AD5-51CB-4FCF-8B67-18269B2EDD63}"/>
              </a:ext>
            </a:extLst>
          </p:cNvPr>
          <p:cNvSpPr txBox="1">
            <a:spLocks/>
          </p:cNvSpPr>
          <p:nvPr/>
        </p:nvSpPr>
        <p:spPr>
          <a:xfrm>
            <a:off x="7883598" y="1800328"/>
            <a:ext cx="1798952" cy="127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CANVAS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slikarsko 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platno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95077E45-3371-4673-90D3-3E61ABB2EE02}"/>
              </a:ext>
            </a:extLst>
          </p:cNvPr>
          <p:cNvSpPr txBox="1">
            <a:spLocks/>
          </p:cNvSpPr>
          <p:nvPr/>
        </p:nvSpPr>
        <p:spPr>
          <a:xfrm>
            <a:off x="10743162" y="212686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PAINT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slikati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C9DF253-CF11-4121-9D59-D12E12763C79}"/>
              </a:ext>
            </a:extLst>
          </p:cNvPr>
          <p:cNvSpPr txBox="1">
            <a:spLocks/>
          </p:cNvSpPr>
          <p:nvPr/>
        </p:nvSpPr>
        <p:spPr>
          <a:xfrm>
            <a:off x="7644660" y="4354819"/>
            <a:ext cx="1837045" cy="898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FARM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kmetija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3C9BF8C-8288-473E-87BC-041BEE711D5D}"/>
              </a:ext>
            </a:extLst>
          </p:cNvPr>
          <p:cNvSpPr txBox="1">
            <a:spLocks/>
          </p:cNvSpPr>
          <p:nvPr/>
        </p:nvSpPr>
        <p:spPr>
          <a:xfrm>
            <a:off x="10870468" y="44295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ANIMALS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živali</a:t>
            </a:r>
          </a:p>
        </p:txBody>
      </p:sp>
      <p:pic>
        <p:nvPicPr>
          <p:cNvPr id="1026" name="Picture 2" descr="Rezultat iskanja slik za canvas clipart">
            <a:extLst>
              <a:ext uri="{FF2B5EF4-FFF2-40B4-BE49-F238E27FC236}">
                <a16:creationId xmlns:a16="http://schemas.microsoft.com/office/drawing/2014/main" id="{A90A672F-771F-42CD-8021-3D098A99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070" y="1767557"/>
            <a:ext cx="747906" cy="13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vezana slika">
            <a:extLst>
              <a:ext uri="{FF2B5EF4-FFF2-40B4-BE49-F238E27FC236}">
                <a16:creationId xmlns:a16="http://schemas.microsoft.com/office/drawing/2014/main" id="{776201B5-D1A6-46A5-A199-2E3DA79F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27" y="2086156"/>
            <a:ext cx="1054207" cy="77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zultat iskanja slik za farm clipart">
            <a:extLst>
              <a:ext uri="{FF2B5EF4-FFF2-40B4-BE49-F238E27FC236}">
                <a16:creationId xmlns:a16="http://schemas.microsoft.com/office/drawing/2014/main" id="{70E62B20-FFE2-40C8-A4D1-206E24AF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78" y="4216889"/>
            <a:ext cx="1418553" cy="10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vezana slika">
            <a:extLst>
              <a:ext uri="{FF2B5EF4-FFF2-40B4-BE49-F238E27FC236}">
                <a16:creationId xmlns:a16="http://schemas.microsoft.com/office/drawing/2014/main" id="{55EFCFBF-2CE9-4761-A0A5-33C38431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173" y="4262719"/>
            <a:ext cx="1377295" cy="88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46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rgbClr val="FF0000"/>
                </a:solidFill>
              </a:rPr>
              <a:t>JObs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66BB15-09F5-445E-8DED-02FA4EE4544F}"/>
              </a:ext>
            </a:extLst>
          </p:cNvPr>
          <p:cNvSpPr txBox="1">
            <a:spLocks/>
          </p:cNvSpPr>
          <p:nvPr/>
        </p:nvSpPr>
        <p:spPr>
          <a:xfrm>
            <a:off x="3323706" y="1997617"/>
            <a:ext cx="6291915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sl-SI" sz="24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DOCTOR</a:t>
            </a:r>
          </a:p>
          <a:p>
            <a:pPr marL="0" indent="0">
              <a:buNone/>
            </a:pPr>
            <a:r>
              <a:rPr lang="sl-SI" sz="2400" b="1" dirty="0">
                <a:ln w="28575">
                  <a:noFill/>
                </a:ln>
                <a:solidFill>
                  <a:schemeClr val="tx1"/>
                </a:solidFill>
              </a:rPr>
              <a:t>zdravnik/zdravnica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DFE05B4-6631-4CD6-84C1-C7C0F6F9DAF2}"/>
              </a:ext>
            </a:extLst>
          </p:cNvPr>
          <p:cNvSpPr txBox="1">
            <a:spLocks/>
          </p:cNvSpPr>
          <p:nvPr/>
        </p:nvSpPr>
        <p:spPr>
          <a:xfrm>
            <a:off x="3410203" y="4142918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6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TAXI-DRIVER</a:t>
            </a:r>
          </a:p>
          <a:p>
            <a:pPr marL="0" indent="0">
              <a:buNone/>
            </a:pPr>
            <a:r>
              <a:rPr lang="sl-SI" sz="3600" b="1" dirty="0">
                <a:ln w="28575">
                  <a:noFill/>
                </a:ln>
                <a:solidFill>
                  <a:schemeClr val="tx1"/>
                </a:solidFill>
              </a:rPr>
              <a:t>taksist/ka</a:t>
            </a:r>
          </a:p>
        </p:txBody>
      </p:sp>
      <p:pic>
        <p:nvPicPr>
          <p:cNvPr id="10" name="Picture 4" descr="https://gamedata.britishcouncil.org/sites/default/files/attachment/RS2102_Doctor%20col-int.jpg">
            <a:extLst>
              <a:ext uri="{FF2B5EF4-FFF2-40B4-BE49-F238E27FC236}">
                <a16:creationId xmlns:a16="http://schemas.microsoft.com/office/drawing/2014/main" id="{C80DE30B-EC92-4837-ABE1-180F74A0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4" y="1718486"/>
            <a:ext cx="2927220" cy="195148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gamedata.britishcouncil.org/sites/default/files/attachment/RS2109_Taxi%20Driver%20col-int.jpg">
            <a:extLst>
              <a:ext uri="{FF2B5EF4-FFF2-40B4-BE49-F238E27FC236}">
                <a16:creationId xmlns:a16="http://schemas.microsoft.com/office/drawing/2014/main" id="{D36CA94A-04A0-4CA1-8E6E-D782E8CF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4" y="3992446"/>
            <a:ext cx="2927220" cy="19514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E0881AAA-C15C-40C0-96E1-72764F3174AA}"/>
              </a:ext>
            </a:extLst>
          </p:cNvPr>
          <p:cNvSpPr/>
          <p:nvPr/>
        </p:nvSpPr>
        <p:spPr>
          <a:xfrm>
            <a:off x="6589487" y="1605732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E3B53D7F-7FFD-4451-8E84-BE1B6DFF759A}"/>
              </a:ext>
            </a:extLst>
          </p:cNvPr>
          <p:cNvSpPr/>
          <p:nvPr/>
        </p:nvSpPr>
        <p:spPr>
          <a:xfrm>
            <a:off x="6589487" y="3936891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265FBD6-AB54-454F-A5F3-AFC6B7812CB8}"/>
              </a:ext>
            </a:extLst>
          </p:cNvPr>
          <p:cNvSpPr txBox="1">
            <a:spLocks/>
          </p:cNvSpPr>
          <p:nvPr/>
        </p:nvSpPr>
        <p:spPr>
          <a:xfrm>
            <a:off x="8049383" y="21493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 err="1">
                <a:solidFill>
                  <a:schemeClr val="tx1"/>
                </a:solidFill>
              </a:rPr>
              <a:t>HOSPITAL</a:t>
            </a:r>
            <a:r>
              <a:rPr lang="sl-SI" dirty="0" err="1">
                <a:solidFill>
                  <a:schemeClr val="tx1"/>
                </a:solidFill>
              </a:rPr>
              <a:t>bolnišnica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173A47A-E5CA-4EFD-A1A7-225EFF3417E4}"/>
              </a:ext>
            </a:extLst>
          </p:cNvPr>
          <p:cNvSpPr txBox="1">
            <a:spLocks/>
          </p:cNvSpPr>
          <p:nvPr/>
        </p:nvSpPr>
        <p:spPr>
          <a:xfrm>
            <a:off x="10743162" y="212686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PATIENT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pacient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F24216EA-D749-4BDD-858B-4B4D5EAF4EED}"/>
              </a:ext>
            </a:extLst>
          </p:cNvPr>
          <p:cNvSpPr txBox="1">
            <a:spLocks/>
          </p:cNvSpPr>
          <p:nvPr/>
        </p:nvSpPr>
        <p:spPr>
          <a:xfrm>
            <a:off x="8213425" y="4411905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CAR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avto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3BB79AC-C6A3-4597-8842-BA8548248968}"/>
              </a:ext>
            </a:extLst>
          </p:cNvPr>
          <p:cNvSpPr txBox="1">
            <a:spLocks/>
          </p:cNvSpPr>
          <p:nvPr/>
        </p:nvSpPr>
        <p:spPr>
          <a:xfrm>
            <a:off x="10622846" y="4411905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DRIVE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voziti</a:t>
            </a:r>
          </a:p>
        </p:txBody>
      </p:sp>
      <p:pic>
        <p:nvPicPr>
          <p:cNvPr id="2050" name="Picture 2" descr="Rezultat iskanja slik za hospital clipart">
            <a:extLst>
              <a:ext uri="{FF2B5EF4-FFF2-40B4-BE49-F238E27FC236}">
                <a16:creationId xmlns:a16="http://schemas.microsoft.com/office/drawing/2014/main" id="{79158097-1435-4B2D-9079-EF45798CD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04" y="1788014"/>
            <a:ext cx="1313678" cy="125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zultat iskanja slik za patient clipart">
            <a:extLst>
              <a:ext uri="{FF2B5EF4-FFF2-40B4-BE49-F238E27FC236}">
                <a16:creationId xmlns:a16="http://schemas.microsoft.com/office/drawing/2014/main" id="{A052D560-8A39-436E-9C95-F7D3AA98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537" y="1796156"/>
            <a:ext cx="1279931" cy="12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zultat iskanja slik za taxi car clipart">
            <a:extLst>
              <a:ext uri="{FF2B5EF4-FFF2-40B4-BE49-F238E27FC236}">
                <a16:creationId xmlns:a16="http://schemas.microsoft.com/office/drawing/2014/main" id="{1E4B495B-5A59-4CCA-8628-C89D69F8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453" y="4148541"/>
            <a:ext cx="1665606" cy="111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zultat iskanja slik za to drive clipart">
            <a:extLst>
              <a:ext uri="{FF2B5EF4-FFF2-40B4-BE49-F238E27FC236}">
                <a16:creationId xmlns:a16="http://schemas.microsoft.com/office/drawing/2014/main" id="{0A3C4282-B2F1-4870-832B-5C1F03D5A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221" y="4246042"/>
            <a:ext cx="1206093" cy="100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00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rgbClr val="FF0000"/>
                </a:solidFill>
              </a:rPr>
              <a:t>JObs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66BB15-09F5-445E-8DED-02FA4EE4544F}"/>
              </a:ext>
            </a:extLst>
          </p:cNvPr>
          <p:cNvSpPr txBox="1">
            <a:spLocks/>
          </p:cNvSpPr>
          <p:nvPr/>
        </p:nvSpPr>
        <p:spPr>
          <a:xfrm>
            <a:off x="2826588" y="2100665"/>
            <a:ext cx="6291915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sl-SI" sz="2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POLICE OFFICER</a:t>
            </a:r>
          </a:p>
          <a:p>
            <a:pPr marL="457200" lvl="1" indent="0">
              <a:buNone/>
            </a:pPr>
            <a:r>
              <a:rPr lang="sl-SI" sz="2800" b="1" dirty="0">
                <a:ln w="28575">
                  <a:noFill/>
                </a:ln>
                <a:solidFill>
                  <a:schemeClr val="tx1"/>
                </a:solidFill>
              </a:rPr>
              <a:t>policist/ka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DFE05B4-6631-4CD6-84C1-C7C0F6F9DAF2}"/>
              </a:ext>
            </a:extLst>
          </p:cNvPr>
          <p:cNvSpPr txBox="1">
            <a:spLocks/>
          </p:cNvSpPr>
          <p:nvPr/>
        </p:nvSpPr>
        <p:spPr>
          <a:xfrm>
            <a:off x="3308604" y="4242747"/>
            <a:ext cx="4944676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6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FIREFIGHTER</a:t>
            </a:r>
          </a:p>
          <a:p>
            <a:pPr marL="0" indent="0">
              <a:buNone/>
            </a:pPr>
            <a:r>
              <a:rPr lang="sl-SI" sz="3600" b="1" dirty="0">
                <a:ln w="28575">
                  <a:noFill/>
                </a:ln>
                <a:solidFill>
                  <a:schemeClr val="tx1"/>
                </a:solidFill>
              </a:rPr>
              <a:t>gasilec/ka</a:t>
            </a:r>
          </a:p>
        </p:txBody>
      </p:sp>
      <p:pic>
        <p:nvPicPr>
          <p:cNvPr id="11" name="Picture 10" descr="https://gamedata.britishcouncil.org/sites/default/files/attachment/RS2132_Police%20Officer%20col-int.jpg">
            <a:extLst>
              <a:ext uri="{FF2B5EF4-FFF2-40B4-BE49-F238E27FC236}">
                <a16:creationId xmlns:a16="http://schemas.microsoft.com/office/drawing/2014/main" id="{67472257-3370-4591-8D88-BC616966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4" y="1815612"/>
            <a:ext cx="2927220" cy="19514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gamedata.britishcouncil.org/sites/default/files/attachment/RS2104_Firefighter%20col-int.jpg">
            <a:extLst>
              <a:ext uri="{FF2B5EF4-FFF2-40B4-BE49-F238E27FC236}">
                <a16:creationId xmlns:a16="http://schemas.microsoft.com/office/drawing/2014/main" id="{B2CB9836-2814-4B08-8740-CDE71D8E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7" y="4119179"/>
            <a:ext cx="2927219" cy="19514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4166CC29-12BC-4FCA-83D1-EDF9A3465A78}"/>
              </a:ext>
            </a:extLst>
          </p:cNvPr>
          <p:cNvSpPr/>
          <p:nvPr/>
        </p:nvSpPr>
        <p:spPr>
          <a:xfrm>
            <a:off x="6589487" y="1605732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D13E583D-9CA9-4D1A-B5AB-F5C582473E3B}"/>
              </a:ext>
            </a:extLst>
          </p:cNvPr>
          <p:cNvSpPr/>
          <p:nvPr/>
        </p:nvSpPr>
        <p:spPr>
          <a:xfrm>
            <a:off x="6589487" y="3936891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4198F9B-8E84-4356-A6A7-51F7C0AF11E6}"/>
              </a:ext>
            </a:extLst>
          </p:cNvPr>
          <p:cNvSpPr txBox="1">
            <a:spLocks/>
          </p:cNvSpPr>
          <p:nvPr/>
        </p:nvSpPr>
        <p:spPr>
          <a:xfrm>
            <a:off x="8049383" y="21493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POLICE CAR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policijski avto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40752D8-7E13-46E7-9A34-B9F121DFE106}"/>
              </a:ext>
            </a:extLst>
          </p:cNvPr>
          <p:cNvSpPr txBox="1">
            <a:spLocks/>
          </p:cNvSpPr>
          <p:nvPr/>
        </p:nvSpPr>
        <p:spPr>
          <a:xfrm>
            <a:off x="10743162" y="212686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SIREN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sirena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5014F02-603B-4DDE-A3DA-BD6E35E1AEC0}"/>
              </a:ext>
            </a:extLst>
          </p:cNvPr>
          <p:cNvSpPr txBox="1">
            <a:spLocks/>
          </p:cNvSpPr>
          <p:nvPr/>
        </p:nvSpPr>
        <p:spPr>
          <a:xfrm>
            <a:off x="8213425" y="4411905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HELP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pomagati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FA06581-ACAF-4B7D-9AD8-F478FCB0DD6D}"/>
              </a:ext>
            </a:extLst>
          </p:cNvPr>
          <p:cNvSpPr txBox="1">
            <a:spLocks/>
          </p:cNvSpPr>
          <p:nvPr/>
        </p:nvSpPr>
        <p:spPr>
          <a:xfrm>
            <a:off x="10622846" y="4411905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FIRE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ogenj, požar</a:t>
            </a:r>
          </a:p>
        </p:txBody>
      </p:sp>
      <p:pic>
        <p:nvPicPr>
          <p:cNvPr id="3074" name="Picture 2" descr="Rezultat iskanja slik za police car clipart">
            <a:extLst>
              <a:ext uri="{FF2B5EF4-FFF2-40B4-BE49-F238E27FC236}">
                <a16:creationId xmlns:a16="http://schemas.microsoft.com/office/drawing/2014/main" id="{4972A5ED-4412-4C91-8077-B695E673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42" y="1960694"/>
            <a:ext cx="1156966" cy="86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zultat iskanja slik za siren clipart">
            <a:extLst>
              <a:ext uri="{FF2B5EF4-FFF2-40B4-BE49-F238E27FC236}">
                <a16:creationId xmlns:a16="http://schemas.microsoft.com/office/drawing/2014/main" id="{C21A20E2-E77A-4237-A361-8AE28EC9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803" y="2241970"/>
            <a:ext cx="1396314" cy="26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zultat iskanja slik za to help clipart">
            <a:extLst>
              <a:ext uri="{FF2B5EF4-FFF2-40B4-BE49-F238E27FC236}">
                <a16:creationId xmlns:a16="http://schemas.microsoft.com/office/drawing/2014/main" id="{F0304965-08D0-4577-951E-3634933B0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50" y="4119179"/>
            <a:ext cx="1321880" cy="13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zultat iskanja slik za fire clipart">
            <a:extLst>
              <a:ext uri="{FF2B5EF4-FFF2-40B4-BE49-F238E27FC236}">
                <a16:creationId xmlns:a16="http://schemas.microsoft.com/office/drawing/2014/main" id="{108A6ED5-B021-4F96-A137-933E178B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63" y="4411905"/>
            <a:ext cx="815504" cy="7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49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 err="1">
                <a:solidFill>
                  <a:srgbClr val="FF0000"/>
                </a:solidFill>
              </a:rPr>
              <a:t>JObs</a:t>
            </a: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Poklici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66BB15-09F5-445E-8DED-02FA4EE4544F}"/>
              </a:ext>
            </a:extLst>
          </p:cNvPr>
          <p:cNvSpPr txBox="1">
            <a:spLocks/>
          </p:cNvSpPr>
          <p:nvPr/>
        </p:nvSpPr>
        <p:spPr>
          <a:xfrm>
            <a:off x="3450926" y="1903973"/>
            <a:ext cx="6291915" cy="132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sl-SI" sz="46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COOK</a:t>
            </a:r>
          </a:p>
          <a:p>
            <a:pPr marL="0" indent="0">
              <a:buNone/>
            </a:pPr>
            <a:r>
              <a:rPr lang="sl-SI" sz="4800" b="1" dirty="0">
                <a:ln w="28575">
                  <a:noFill/>
                </a:ln>
                <a:solidFill>
                  <a:schemeClr val="tx1"/>
                </a:solidFill>
              </a:rPr>
              <a:t>kuhar/ica</a:t>
            </a:r>
          </a:p>
        </p:txBody>
      </p:sp>
      <p:pic>
        <p:nvPicPr>
          <p:cNvPr id="10" name="Picture 22" descr="https://gamedata.britishcouncil.org/sites/default/files/attachment/RS2126_Chef%20col-int.jpg">
            <a:extLst>
              <a:ext uri="{FF2B5EF4-FFF2-40B4-BE49-F238E27FC236}">
                <a16:creationId xmlns:a16="http://schemas.microsoft.com/office/drawing/2014/main" id="{725C1ECF-9839-4B1F-845B-99FEFD04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5" y="1851872"/>
            <a:ext cx="2929916" cy="195327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F98C6FFF-5E86-437B-9BA3-2F848CDEEBE6}"/>
              </a:ext>
            </a:extLst>
          </p:cNvPr>
          <p:cNvSpPr/>
          <p:nvPr/>
        </p:nvSpPr>
        <p:spPr>
          <a:xfrm>
            <a:off x="6589487" y="1605732"/>
            <a:ext cx="5602514" cy="17339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E531826-B26F-40FB-A3E7-F0A8A2A4F1E1}"/>
              </a:ext>
            </a:extLst>
          </p:cNvPr>
          <p:cNvSpPr txBox="1">
            <a:spLocks/>
          </p:cNvSpPr>
          <p:nvPr/>
        </p:nvSpPr>
        <p:spPr>
          <a:xfrm>
            <a:off x="8049383" y="2149388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COOK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kuhati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5800883-957C-40BA-A328-4A7131846797}"/>
              </a:ext>
            </a:extLst>
          </p:cNvPr>
          <p:cNvSpPr txBox="1">
            <a:spLocks/>
          </p:cNvSpPr>
          <p:nvPr/>
        </p:nvSpPr>
        <p:spPr>
          <a:xfrm>
            <a:off x="10743162" y="2126863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MEAL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obrok</a:t>
            </a:r>
          </a:p>
        </p:txBody>
      </p:sp>
      <p:pic>
        <p:nvPicPr>
          <p:cNvPr id="4100" name="Picture 4" descr="Rezultat iskanja slik za cook clipart">
            <a:extLst>
              <a:ext uri="{FF2B5EF4-FFF2-40B4-BE49-F238E27FC236}">
                <a16:creationId xmlns:a16="http://schemas.microsoft.com/office/drawing/2014/main" id="{1F5BFE0C-7103-4987-B03E-0DFBD8DB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04" y="1837423"/>
            <a:ext cx="919614" cy="11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vezana slika">
            <a:extLst>
              <a:ext uri="{FF2B5EF4-FFF2-40B4-BE49-F238E27FC236}">
                <a16:creationId xmlns:a16="http://schemas.microsoft.com/office/drawing/2014/main" id="{5CF36565-25D2-4F3C-844B-20E3871E7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131" y="1790160"/>
            <a:ext cx="1241741" cy="124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29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E93D26B-92B4-43A9-8C58-44288948C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045" y="4160074"/>
            <a:ext cx="3730647" cy="243634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0028FC97-F14A-4441-BC32-C252B29369E3}"/>
              </a:ext>
            </a:extLst>
          </p:cNvPr>
          <p:cNvSpPr txBox="1">
            <a:spLocks/>
          </p:cNvSpPr>
          <p:nvPr/>
        </p:nvSpPr>
        <p:spPr>
          <a:xfrm>
            <a:off x="2445503" y="23567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rgbClr val="FFC000"/>
                </a:solidFill>
              </a:rPr>
              <a:t>MY NAME IS</a:t>
            </a:r>
            <a:r>
              <a:rPr lang="sl-SI" sz="3200" b="1" dirty="0">
                <a:solidFill>
                  <a:schemeClr val="tx1"/>
                </a:solidFill>
              </a:rPr>
              <a:t> LISA.</a:t>
            </a:r>
          </a:p>
        </p:txBody>
      </p:sp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6C08749E-E2CA-4019-8F57-693D9D3B43A2}"/>
              </a:ext>
            </a:extLst>
          </p:cNvPr>
          <p:cNvSpPr/>
          <p:nvPr/>
        </p:nvSpPr>
        <p:spPr>
          <a:xfrm>
            <a:off x="2585307" y="2234681"/>
            <a:ext cx="3944551" cy="926490"/>
          </a:xfrm>
          <a:prstGeom prst="wedgeRectCallout">
            <a:avLst>
              <a:gd name="adj1" fmla="val -9026"/>
              <a:gd name="adj2" fmla="val 13995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EBAA7E-3A76-47D8-8865-96BE47B7C22F}"/>
              </a:ext>
            </a:extLst>
          </p:cNvPr>
          <p:cNvSpPr txBox="1">
            <a:spLocks/>
          </p:cNvSpPr>
          <p:nvPr/>
        </p:nvSpPr>
        <p:spPr>
          <a:xfrm>
            <a:off x="6609489" y="23062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FC000"/>
                </a:solidFill>
              </a:rPr>
              <a:t>I AM </a:t>
            </a:r>
            <a:r>
              <a:rPr lang="sl-SI" sz="2800" b="1" dirty="0">
                <a:solidFill>
                  <a:schemeClr val="tx1"/>
                </a:solidFill>
              </a:rPr>
              <a:t>4 </a:t>
            </a:r>
            <a:r>
              <a:rPr lang="sl-SI" sz="2800" b="1" dirty="0">
                <a:solidFill>
                  <a:srgbClr val="FFC000"/>
                </a:solidFill>
              </a:rPr>
              <a:t>YEARS OLD.</a:t>
            </a:r>
          </a:p>
        </p:txBody>
      </p:sp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6B5204AF-3001-4044-A620-6167BB182181}"/>
              </a:ext>
            </a:extLst>
          </p:cNvPr>
          <p:cNvSpPr/>
          <p:nvPr/>
        </p:nvSpPr>
        <p:spPr>
          <a:xfrm>
            <a:off x="6749293" y="2184176"/>
            <a:ext cx="3944551" cy="926490"/>
          </a:xfrm>
          <a:prstGeom prst="wedgeRectCallout">
            <a:avLst>
              <a:gd name="adj1" fmla="val -32834"/>
              <a:gd name="adj2" fmla="val 13194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4451C66-F7B5-42DD-8D5D-F3C63AC83F62}"/>
              </a:ext>
            </a:extLst>
          </p:cNvPr>
          <p:cNvSpPr txBox="1">
            <a:spLocks/>
          </p:cNvSpPr>
          <p:nvPr/>
        </p:nvSpPr>
        <p:spPr>
          <a:xfrm>
            <a:off x="7579324" y="318150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Stara sem 4 leta.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7F7DA8-806E-4D2A-8022-095312C3788D}"/>
              </a:ext>
            </a:extLst>
          </p:cNvPr>
          <p:cNvSpPr txBox="1">
            <a:spLocks/>
          </p:cNvSpPr>
          <p:nvPr/>
        </p:nvSpPr>
        <p:spPr>
          <a:xfrm>
            <a:off x="3634773" y="332560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Ime mi je Lisa.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32701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WHO DOES WHAT?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Kdo dela kaj?</a:t>
            </a:r>
            <a:endParaRPr lang="sl-SI" sz="2800" dirty="0"/>
          </a:p>
        </p:txBody>
      </p:sp>
      <p:pic>
        <p:nvPicPr>
          <p:cNvPr id="13" name="Picture 2" descr="Rezultat iskanja slik za canvas clipart">
            <a:extLst>
              <a:ext uri="{FF2B5EF4-FFF2-40B4-BE49-F238E27FC236}">
                <a16:creationId xmlns:a16="http://schemas.microsoft.com/office/drawing/2014/main" id="{052C8A8C-34D0-4E12-8E3C-7C8390A6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43" y="1680388"/>
            <a:ext cx="747906" cy="134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49BA2E7-3F08-4BE9-9A48-894FC5C23DB1}"/>
              </a:ext>
            </a:extLst>
          </p:cNvPr>
          <p:cNvSpPr txBox="1">
            <a:spLocks/>
          </p:cNvSpPr>
          <p:nvPr/>
        </p:nvSpPr>
        <p:spPr>
          <a:xfrm>
            <a:off x="1523766" y="1901868"/>
            <a:ext cx="6821947" cy="112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 </a:t>
            </a:r>
            <a:r>
              <a:rPr lang="sl-SI" sz="2800" b="1" dirty="0">
                <a:solidFill>
                  <a:schemeClr val="tx1"/>
                </a:solidFill>
              </a:rPr>
              <a:t>PAINTS ON CANVAS.</a:t>
            </a:r>
            <a:endParaRPr lang="sl-SI" sz="2800" dirty="0"/>
          </a:p>
        </p:txBody>
      </p:sp>
      <p:pic>
        <p:nvPicPr>
          <p:cNvPr id="15" name="Picture 10" descr="Rezultat iskanja slik za fire clipart">
            <a:extLst>
              <a:ext uri="{FF2B5EF4-FFF2-40B4-BE49-F238E27FC236}">
                <a16:creationId xmlns:a16="http://schemas.microsoft.com/office/drawing/2014/main" id="{97F2770E-B63A-4849-81D5-7DB6AE885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3" y="3329214"/>
            <a:ext cx="1155005" cy="101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B7DA38B8-8304-4E56-9A17-8AA5039F747E}"/>
              </a:ext>
            </a:extLst>
          </p:cNvPr>
          <p:cNvSpPr txBox="1">
            <a:spLocks/>
          </p:cNvSpPr>
          <p:nvPr/>
        </p:nvSpPr>
        <p:spPr>
          <a:xfrm>
            <a:off x="2358320" y="3429000"/>
            <a:ext cx="5193104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 </a:t>
            </a:r>
            <a:r>
              <a:rPr lang="sl-SI" sz="2800" b="1" dirty="0">
                <a:solidFill>
                  <a:schemeClr val="tx1"/>
                </a:solidFill>
              </a:rPr>
              <a:t>EXTINGUISHES FIRE.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C976F25D-B849-466D-AE41-21ED985E01EC}"/>
              </a:ext>
            </a:extLst>
          </p:cNvPr>
          <p:cNvSpPr/>
          <p:nvPr/>
        </p:nvSpPr>
        <p:spPr>
          <a:xfrm>
            <a:off x="10320145" y="-47171"/>
            <a:ext cx="1906966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7EE858F-91D3-4B42-9A11-B932E21685F8}"/>
              </a:ext>
            </a:extLst>
          </p:cNvPr>
          <p:cNvSpPr txBox="1">
            <a:spLocks/>
          </p:cNvSpPr>
          <p:nvPr/>
        </p:nvSpPr>
        <p:spPr>
          <a:xfrm>
            <a:off x="10414225" y="1265004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EXTINGUISH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pogasiti</a:t>
            </a:r>
          </a:p>
        </p:txBody>
      </p:sp>
      <p:sp>
        <p:nvSpPr>
          <p:cNvPr id="2" name="AutoShape 2" descr="Image result for to extinguish clipart">
            <a:extLst>
              <a:ext uri="{FF2B5EF4-FFF2-40B4-BE49-F238E27FC236}">
                <a16:creationId xmlns:a16="http://schemas.microsoft.com/office/drawing/2014/main" id="{0BB6A96C-CFA9-4DB1-A714-69517DAB90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9220" name="Picture 4" descr="Image result for to extinguish clipart">
            <a:extLst>
              <a:ext uri="{FF2B5EF4-FFF2-40B4-BE49-F238E27FC236}">
                <a16:creationId xmlns:a16="http://schemas.microsoft.com/office/drawing/2014/main" id="{CC113F05-BFB4-4051-9C80-31FC436A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468" y="149532"/>
            <a:ext cx="1085982" cy="8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C00F26F4-B90F-41D3-8538-EC8837B33A24}"/>
              </a:ext>
            </a:extLst>
          </p:cNvPr>
          <p:cNvSpPr txBox="1">
            <a:spLocks/>
          </p:cNvSpPr>
          <p:nvPr/>
        </p:nvSpPr>
        <p:spPr>
          <a:xfrm>
            <a:off x="2358320" y="4945743"/>
            <a:ext cx="5193104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</a:t>
            </a:r>
            <a:r>
              <a:rPr lang="sl-SI" sz="2800" b="1" dirty="0">
                <a:solidFill>
                  <a:schemeClr val="tx1"/>
                </a:solidFill>
              </a:rPr>
              <a:t>HELPS PATIENTS.</a:t>
            </a:r>
            <a:endParaRPr lang="sl-SI" sz="2800" dirty="0"/>
          </a:p>
        </p:txBody>
      </p:sp>
      <p:pic>
        <p:nvPicPr>
          <p:cNvPr id="22" name="Picture 4" descr="Rezultat iskanja slik za patient clipart">
            <a:extLst>
              <a:ext uri="{FF2B5EF4-FFF2-40B4-BE49-F238E27FC236}">
                <a16:creationId xmlns:a16="http://schemas.microsoft.com/office/drawing/2014/main" id="{0D2A97B6-402E-47DB-9A08-0DD2E78B3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3" y="4644980"/>
            <a:ext cx="1279931" cy="12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AF68E4FC-4491-45A1-B011-A47D8C42D905}"/>
              </a:ext>
            </a:extLst>
          </p:cNvPr>
          <p:cNvSpPr txBox="1">
            <a:spLocks/>
          </p:cNvSpPr>
          <p:nvPr/>
        </p:nvSpPr>
        <p:spPr>
          <a:xfrm>
            <a:off x="10441750" y="3581400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HELP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pomagati</a:t>
            </a:r>
          </a:p>
        </p:txBody>
      </p:sp>
      <p:pic>
        <p:nvPicPr>
          <p:cNvPr id="9222" name="Picture 6" descr="Image result for help clipart">
            <a:extLst>
              <a:ext uri="{FF2B5EF4-FFF2-40B4-BE49-F238E27FC236}">
                <a16:creationId xmlns:a16="http://schemas.microsoft.com/office/drawing/2014/main" id="{D5A5BA91-726F-4417-9486-D185A3DF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40" y="2479420"/>
            <a:ext cx="1046567" cy="10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s://gamedata.britishcouncil.org/sites/default/files/attachment/RS2124_Artist%20col-int.jpg">
            <a:extLst>
              <a:ext uri="{FF2B5EF4-FFF2-40B4-BE49-F238E27FC236}">
                <a16:creationId xmlns:a16="http://schemas.microsoft.com/office/drawing/2014/main" id="{731BBAB5-32F4-4D33-99B4-3CDED1DF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20" y="1766287"/>
            <a:ext cx="1279932" cy="85328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gamedata.britishcouncil.org/sites/default/files/attachment/RS2104_Firefighter%20col-int.jpg">
            <a:extLst>
              <a:ext uri="{FF2B5EF4-FFF2-40B4-BE49-F238E27FC236}">
                <a16:creationId xmlns:a16="http://schemas.microsoft.com/office/drawing/2014/main" id="{2BA485FC-0F33-452E-A2B7-AA570D08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11" y="3193728"/>
            <a:ext cx="1325587" cy="8837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gamedata.britishcouncil.org/sites/default/files/attachment/RS2102_Doctor%20col-int.jpg">
            <a:extLst>
              <a:ext uri="{FF2B5EF4-FFF2-40B4-BE49-F238E27FC236}">
                <a16:creationId xmlns:a16="http://schemas.microsoft.com/office/drawing/2014/main" id="{7171D225-88DA-4AC5-B8F5-C17E0201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79" y="4547058"/>
            <a:ext cx="1506481" cy="100432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832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WHO DOES WHAT?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Kdo dela kaj?</a:t>
            </a:r>
            <a:endParaRPr lang="sl-SI" sz="28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49BA2E7-3F08-4BE9-9A48-894FC5C23DB1}"/>
              </a:ext>
            </a:extLst>
          </p:cNvPr>
          <p:cNvSpPr txBox="1">
            <a:spLocks/>
          </p:cNvSpPr>
          <p:nvPr/>
        </p:nvSpPr>
        <p:spPr>
          <a:xfrm>
            <a:off x="1523766" y="1901868"/>
            <a:ext cx="6821947" cy="112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</a:t>
            </a:r>
            <a:r>
              <a:rPr lang="sl-SI" sz="2800" b="1" dirty="0">
                <a:solidFill>
                  <a:schemeClr val="tx1"/>
                </a:solidFill>
              </a:rPr>
              <a:t>COOKS MEALS.</a:t>
            </a:r>
            <a:endParaRPr lang="sl-SI" sz="2800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7DA38B8-8304-4E56-9A17-8AA5039F747E}"/>
              </a:ext>
            </a:extLst>
          </p:cNvPr>
          <p:cNvSpPr txBox="1">
            <a:spLocks/>
          </p:cNvSpPr>
          <p:nvPr/>
        </p:nvSpPr>
        <p:spPr>
          <a:xfrm>
            <a:off x="2716934" y="3461172"/>
            <a:ext cx="6006152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 </a:t>
            </a:r>
            <a:r>
              <a:rPr lang="sl-SI" sz="2800" b="1" dirty="0">
                <a:solidFill>
                  <a:schemeClr val="tx1"/>
                </a:solidFill>
              </a:rPr>
              <a:t>FLIES WITH AN AIRPLANE.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C976F25D-B849-466D-AE41-21ED985E01EC}"/>
              </a:ext>
            </a:extLst>
          </p:cNvPr>
          <p:cNvSpPr/>
          <p:nvPr/>
        </p:nvSpPr>
        <p:spPr>
          <a:xfrm>
            <a:off x="10320145" y="-47171"/>
            <a:ext cx="1906966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AutoShape 2" descr="Image result for to extinguish clipart">
            <a:extLst>
              <a:ext uri="{FF2B5EF4-FFF2-40B4-BE49-F238E27FC236}">
                <a16:creationId xmlns:a16="http://schemas.microsoft.com/office/drawing/2014/main" id="{0BB6A96C-CFA9-4DB1-A714-69517DAB90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00F26F4-B90F-41D3-8538-EC8837B33A24}"/>
              </a:ext>
            </a:extLst>
          </p:cNvPr>
          <p:cNvSpPr txBox="1">
            <a:spLocks/>
          </p:cNvSpPr>
          <p:nvPr/>
        </p:nvSpPr>
        <p:spPr>
          <a:xfrm>
            <a:off x="2517976" y="5063788"/>
            <a:ext cx="5827737" cy="102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</a:t>
            </a:r>
            <a:r>
              <a:rPr lang="sl-SI" sz="2800" b="1" dirty="0">
                <a:solidFill>
                  <a:schemeClr val="tx1"/>
                </a:solidFill>
              </a:rPr>
              <a:t>ACTS SHOW ON THE STAGE.</a:t>
            </a:r>
            <a:endParaRPr lang="sl-SI" sz="2800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F68E4FC-4491-45A1-B011-A47D8C42D905}"/>
              </a:ext>
            </a:extLst>
          </p:cNvPr>
          <p:cNvSpPr txBox="1">
            <a:spLocks/>
          </p:cNvSpPr>
          <p:nvPr/>
        </p:nvSpPr>
        <p:spPr>
          <a:xfrm>
            <a:off x="10487404" y="688358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ACT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igrati</a:t>
            </a:r>
          </a:p>
        </p:txBody>
      </p:sp>
      <p:pic>
        <p:nvPicPr>
          <p:cNvPr id="19" name="Picture 6" descr="Povezana slika">
            <a:extLst>
              <a:ext uri="{FF2B5EF4-FFF2-40B4-BE49-F238E27FC236}">
                <a16:creationId xmlns:a16="http://schemas.microsoft.com/office/drawing/2014/main" id="{A4489D59-04AC-4850-8A28-720AD600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0" y="1498410"/>
            <a:ext cx="1241741" cy="124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Rezultat iskanja slik za airplane clipart">
            <a:extLst>
              <a:ext uri="{FF2B5EF4-FFF2-40B4-BE49-F238E27FC236}">
                <a16:creationId xmlns:a16="http://schemas.microsoft.com/office/drawing/2014/main" id="{C39677BA-4F30-4DB1-BECC-E999ED69C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5" y="3526703"/>
            <a:ext cx="1374589" cy="68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Rezultat iskanja slik za stage clipart">
            <a:extLst>
              <a:ext uri="{FF2B5EF4-FFF2-40B4-BE49-F238E27FC236}">
                <a16:creationId xmlns:a16="http://schemas.microsoft.com/office/drawing/2014/main" id="{0324425B-D7DE-4521-9A5F-E0A205AB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5" y="4633048"/>
            <a:ext cx="1339989" cy="13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https://gamedata.britishcouncil.org/sites/default/files/attachment/RS2126_Chef%20col-int.jpg">
            <a:extLst>
              <a:ext uri="{FF2B5EF4-FFF2-40B4-BE49-F238E27FC236}">
                <a16:creationId xmlns:a16="http://schemas.microsoft.com/office/drawing/2014/main" id="{C3ED44A7-5CBD-45B1-AA34-2C823DC7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67" y="1675482"/>
            <a:ext cx="1514960" cy="100997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https://gamedata.britishcouncil.org/sites/default/files/attachment/RS2131_Pilot%20col-int.jpg">
            <a:extLst>
              <a:ext uri="{FF2B5EF4-FFF2-40B4-BE49-F238E27FC236}">
                <a16:creationId xmlns:a16="http://schemas.microsoft.com/office/drawing/2014/main" id="{E89B9500-28C0-4FAC-A9D7-79A970C4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06" y="3222002"/>
            <a:ext cx="1501815" cy="10012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https://gamedata.britishcouncil.org/sites/default/files/attachment/RS2123_Actor%20col-int_0.jpg">
            <a:extLst>
              <a:ext uri="{FF2B5EF4-FFF2-40B4-BE49-F238E27FC236}">
                <a16:creationId xmlns:a16="http://schemas.microsoft.com/office/drawing/2014/main" id="{87D28B0F-83E0-4234-989E-2540185C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339" y="4849363"/>
            <a:ext cx="1685512" cy="11236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65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348B6BC0-C718-4EFB-AD17-EF9A1772159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4AF0D931-BB6E-40EA-B3F4-2810EDB46536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8F3B6EC-4D02-4C72-A616-60B1BD5DC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WHO DOES WHAT?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1D96574-0C35-4296-9254-7D3A7D6F9E36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Kdo dela kaj?</a:t>
            </a:r>
            <a:endParaRPr lang="sl-SI" sz="28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49BA2E7-3F08-4BE9-9A48-894FC5C23DB1}"/>
              </a:ext>
            </a:extLst>
          </p:cNvPr>
          <p:cNvSpPr txBox="1">
            <a:spLocks/>
          </p:cNvSpPr>
          <p:nvPr/>
        </p:nvSpPr>
        <p:spPr>
          <a:xfrm>
            <a:off x="1523766" y="1901868"/>
            <a:ext cx="6821947" cy="1123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</a:t>
            </a:r>
            <a:r>
              <a:rPr lang="sl-SI" sz="2800" b="1" dirty="0">
                <a:solidFill>
                  <a:schemeClr val="tx1"/>
                </a:solidFill>
              </a:rPr>
              <a:t>WORKS ON THE FARM.</a:t>
            </a:r>
            <a:endParaRPr lang="sl-SI" sz="2800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7DA38B8-8304-4E56-9A17-8AA5039F747E}"/>
              </a:ext>
            </a:extLst>
          </p:cNvPr>
          <p:cNvSpPr txBox="1">
            <a:spLocks/>
          </p:cNvSpPr>
          <p:nvPr/>
        </p:nvSpPr>
        <p:spPr>
          <a:xfrm>
            <a:off x="2716934" y="3461172"/>
            <a:ext cx="6006152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</a:t>
            </a:r>
            <a:r>
              <a:rPr lang="sl-SI" sz="2800" b="1" dirty="0">
                <a:solidFill>
                  <a:schemeClr val="tx1"/>
                </a:solidFill>
              </a:rPr>
              <a:t>TEACHES IN SCHOOL.</a:t>
            </a:r>
            <a:endParaRPr lang="sl-SI" sz="2800" dirty="0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C976F25D-B849-466D-AE41-21ED985E01EC}"/>
              </a:ext>
            </a:extLst>
          </p:cNvPr>
          <p:cNvSpPr/>
          <p:nvPr/>
        </p:nvSpPr>
        <p:spPr>
          <a:xfrm>
            <a:off x="10320145" y="-47171"/>
            <a:ext cx="1906966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AutoShape 2" descr="Image result for to extinguish clipart">
            <a:extLst>
              <a:ext uri="{FF2B5EF4-FFF2-40B4-BE49-F238E27FC236}">
                <a16:creationId xmlns:a16="http://schemas.microsoft.com/office/drawing/2014/main" id="{0BB6A96C-CFA9-4DB1-A714-69517DAB90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00F26F4-B90F-41D3-8538-EC8837B33A24}"/>
              </a:ext>
            </a:extLst>
          </p:cNvPr>
          <p:cNvSpPr txBox="1">
            <a:spLocks/>
          </p:cNvSpPr>
          <p:nvPr/>
        </p:nvSpPr>
        <p:spPr>
          <a:xfrm>
            <a:off x="2517976" y="5063788"/>
            <a:ext cx="5827737" cy="1027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________  </a:t>
            </a:r>
            <a:r>
              <a:rPr lang="sl-SI" sz="2800" b="1" dirty="0">
                <a:solidFill>
                  <a:schemeClr val="tx1"/>
                </a:solidFill>
              </a:rPr>
              <a:t>IS EXPLORING THE SPACE.</a:t>
            </a:r>
            <a:endParaRPr lang="sl-SI" sz="2800" dirty="0"/>
          </a:p>
        </p:txBody>
      </p:sp>
      <p:pic>
        <p:nvPicPr>
          <p:cNvPr id="22" name="Picture 6" descr="Rezultat iskanja slik za farm clipart">
            <a:extLst>
              <a:ext uri="{FF2B5EF4-FFF2-40B4-BE49-F238E27FC236}">
                <a16:creationId xmlns:a16="http://schemas.microsoft.com/office/drawing/2014/main" id="{3A150995-17B1-46F7-837A-5C6965B61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78" y="1767827"/>
            <a:ext cx="1418553" cy="10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zultat iskanja slik za school building clipart">
            <a:extLst>
              <a:ext uri="{FF2B5EF4-FFF2-40B4-BE49-F238E27FC236}">
                <a16:creationId xmlns:a16="http://schemas.microsoft.com/office/drawing/2014/main" id="{B7E1CC24-464C-47EC-ABF5-FF17E3E5A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1" y="3058638"/>
            <a:ext cx="1321880" cy="13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63FC71E4-D1F9-409D-8B83-8F9697A16179}"/>
              </a:ext>
            </a:extLst>
          </p:cNvPr>
          <p:cNvSpPr txBox="1">
            <a:spLocks/>
          </p:cNvSpPr>
          <p:nvPr/>
        </p:nvSpPr>
        <p:spPr>
          <a:xfrm>
            <a:off x="10403775" y="1707174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TEACH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poučevati</a:t>
            </a:r>
          </a:p>
        </p:txBody>
      </p:sp>
      <p:pic>
        <p:nvPicPr>
          <p:cNvPr id="27" name="Picture 4" descr="Rezultat iskanja slik za space clipart">
            <a:extLst>
              <a:ext uri="{FF2B5EF4-FFF2-40B4-BE49-F238E27FC236}">
                <a16:creationId xmlns:a16="http://schemas.microsoft.com/office/drawing/2014/main" id="{000C3CDE-EC5D-4E50-8FBD-7DB3299D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2" y="5027302"/>
            <a:ext cx="1247503" cy="10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264E3C80-9CAD-4249-98A8-7124E4D7BC4A}"/>
              </a:ext>
            </a:extLst>
          </p:cNvPr>
          <p:cNvSpPr txBox="1">
            <a:spLocks/>
          </p:cNvSpPr>
          <p:nvPr/>
        </p:nvSpPr>
        <p:spPr>
          <a:xfrm>
            <a:off x="10401950" y="4170294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TO EXPLORE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raziskovati</a:t>
            </a:r>
          </a:p>
        </p:txBody>
      </p:sp>
      <p:pic>
        <p:nvPicPr>
          <p:cNvPr id="14338" name="Picture 2" descr="Image result for to teach clipart">
            <a:extLst>
              <a:ext uri="{FF2B5EF4-FFF2-40B4-BE49-F238E27FC236}">
                <a16:creationId xmlns:a16="http://schemas.microsoft.com/office/drawing/2014/main" id="{5E7C0497-63E2-4156-B3E9-B35D2D81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503" y="303069"/>
            <a:ext cx="1452249" cy="128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A2006DC6-0DE1-4C71-A54E-571B934CF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63" y="2609850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s://gamedata.britishcouncil.org/sites/default/files/attachment/RS2103_Farmer%20col-int_0.jpg">
            <a:extLst>
              <a:ext uri="{FF2B5EF4-FFF2-40B4-BE49-F238E27FC236}">
                <a16:creationId xmlns:a16="http://schemas.microsoft.com/office/drawing/2014/main" id="{4F1BEF40-B53D-430F-86A1-8CC60BDE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20" y="1663743"/>
            <a:ext cx="1579615" cy="10530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gamedata.britishcouncil.org/sites/default/files/attachment/RS2110_Teacher%20col-int.jpg">
            <a:extLst>
              <a:ext uri="{FF2B5EF4-FFF2-40B4-BE49-F238E27FC236}">
                <a16:creationId xmlns:a16="http://schemas.microsoft.com/office/drawing/2014/main" id="{252C2D42-0225-4679-8A88-A7E1BC89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33" y="3194051"/>
            <a:ext cx="1625674" cy="108378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https://gamedata.britishcouncil.org/sites/default/files/attachment/RS2125_Astronaut%20col-int.jpg">
            <a:extLst>
              <a:ext uri="{FF2B5EF4-FFF2-40B4-BE49-F238E27FC236}">
                <a16:creationId xmlns:a16="http://schemas.microsoft.com/office/drawing/2014/main" id="{5B97B731-8234-458D-B0E9-5BAD6B0E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70" y="4866026"/>
            <a:ext cx="1625674" cy="108378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7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extLst>
              <a:ext uri="{FF2B5EF4-FFF2-40B4-BE49-F238E27FC236}">
                <a16:creationId xmlns:a16="http://schemas.microsoft.com/office/drawing/2014/main" id="{DB329D4E-B410-429D-A856-AD286A5946B0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28" name="Picture 4" descr="Rezultat iskanja slik za community helpers worksheets">
            <a:extLst>
              <a:ext uri="{FF2B5EF4-FFF2-40B4-BE49-F238E27FC236}">
                <a16:creationId xmlns:a16="http://schemas.microsoft.com/office/drawing/2014/main" id="{B43DF2E8-459D-480E-8781-5302C6DE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" y="31061"/>
            <a:ext cx="5627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avokotnik 12">
            <a:extLst>
              <a:ext uri="{FF2B5EF4-FFF2-40B4-BE49-F238E27FC236}">
                <a16:creationId xmlns:a16="http://schemas.microsoft.com/office/drawing/2014/main" id="{B79BA2F1-8356-4AEB-8D82-041B94DAE883}"/>
              </a:ext>
            </a:extLst>
          </p:cNvPr>
          <p:cNvSpPr/>
          <p:nvPr/>
        </p:nvSpPr>
        <p:spPr>
          <a:xfrm>
            <a:off x="10320145" y="-47171"/>
            <a:ext cx="1906966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A0D0D1C-1F61-492A-ABA9-FC25E3863477}"/>
              </a:ext>
            </a:extLst>
          </p:cNvPr>
          <p:cNvSpPr txBox="1">
            <a:spLocks/>
          </p:cNvSpPr>
          <p:nvPr/>
        </p:nvSpPr>
        <p:spPr>
          <a:xfrm>
            <a:off x="10403775" y="828936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800" b="1" dirty="0">
                <a:solidFill>
                  <a:schemeClr val="tx1"/>
                </a:solidFill>
              </a:rPr>
              <a:t>CHEF HAT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kuharska kapa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7678B5B-80F9-4448-8DF1-C14689660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5019" y="48564"/>
            <a:ext cx="933450" cy="7620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6CE688A6-EBD0-4051-A22D-8ED93ACFC3C6}"/>
              </a:ext>
            </a:extLst>
          </p:cNvPr>
          <p:cNvSpPr txBox="1">
            <a:spLocks/>
          </p:cNvSpPr>
          <p:nvPr/>
        </p:nvSpPr>
        <p:spPr>
          <a:xfrm>
            <a:off x="10435497" y="2486262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800" b="1" dirty="0">
                <a:solidFill>
                  <a:schemeClr val="tx1"/>
                </a:solidFill>
              </a:rPr>
              <a:t>BRUSH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čopič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D4550755-4B05-45D6-9F6A-514304F56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936384" y="1509264"/>
            <a:ext cx="771525" cy="10668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96AA7BD-37CD-46AB-A7EF-F6C33D108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741" y="3346370"/>
            <a:ext cx="977218" cy="697406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E8C5186F-C3A5-482F-9DA9-08099D5AD987}"/>
              </a:ext>
            </a:extLst>
          </p:cNvPr>
          <p:cNvSpPr txBox="1">
            <a:spLocks/>
          </p:cNvSpPr>
          <p:nvPr/>
        </p:nvSpPr>
        <p:spPr>
          <a:xfrm>
            <a:off x="10419166" y="4057562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800" b="1" dirty="0">
                <a:solidFill>
                  <a:schemeClr val="tx1"/>
                </a:solidFill>
              </a:rPr>
              <a:t>NOTEBOOK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zvezek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FB9495C8-CD9A-4E7B-861C-0F2DE2D82895}"/>
              </a:ext>
            </a:extLst>
          </p:cNvPr>
          <p:cNvSpPr txBox="1">
            <a:spLocks/>
          </p:cNvSpPr>
          <p:nvPr/>
        </p:nvSpPr>
        <p:spPr>
          <a:xfrm>
            <a:off x="10487405" y="6142593"/>
            <a:ext cx="1739706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800" b="1" dirty="0">
                <a:solidFill>
                  <a:schemeClr val="tx1"/>
                </a:solidFill>
              </a:rPr>
              <a:t>STETHOSCOP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stetoskop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A77ABD5E-EC48-489D-886E-F93E960C0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8369" y="5010187"/>
            <a:ext cx="800100" cy="1000125"/>
          </a:xfrm>
          <a:prstGeom prst="rect">
            <a:avLst/>
          </a:prstGeom>
        </p:spPr>
      </p:pic>
      <p:cxnSp>
        <p:nvCxnSpPr>
          <p:cNvPr id="21" name="Raven povezovalnik 20">
            <a:extLst>
              <a:ext uri="{FF2B5EF4-FFF2-40B4-BE49-F238E27FC236}">
                <a16:creationId xmlns:a16="http://schemas.microsoft.com/office/drawing/2014/main" id="{4CB2F4E6-6AA5-429B-BE95-80FA2688A65C}"/>
              </a:ext>
            </a:extLst>
          </p:cNvPr>
          <p:cNvCxnSpPr/>
          <p:nvPr/>
        </p:nvCxnSpPr>
        <p:spPr>
          <a:xfrm>
            <a:off x="1613914" y="1059761"/>
            <a:ext cx="2501900" cy="5232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ovezovalnik 23">
            <a:extLst>
              <a:ext uri="{FF2B5EF4-FFF2-40B4-BE49-F238E27FC236}">
                <a16:creationId xmlns:a16="http://schemas.microsoft.com/office/drawing/2014/main" id="{5C28E3BE-7261-46B1-AEEC-F16629F93BA9}"/>
              </a:ext>
            </a:extLst>
          </p:cNvPr>
          <p:cNvCxnSpPr>
            <a:cxnSpLocks/>
          </p:cNvCxnSpPr>
          <p:nvPr/>
        </p:nvCxnSpPr>
        <p:spPr>
          <a:xfrm>
            <a:off x="1613914" y="2438185"/>
            <a:ext cx="2501900" cy="26030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ovezovalnik 26">
            <a:extLst>
              <a:ext uri="{FF2B5EF4-FFF2-40B4-BE49-F238E27FC236}">
                <a16:creationId xmlns:a16="http://schemas.microsoft.com/office/drawing/2014/main" id="{37745944-2AF1-4C94-BB71-705297EF8234}"/>
              </a:ext>
            </a:extLst>
          </p:cNvPr>
          <p:cNvCxnSpPr>
            <a:cxnSpLocks/>
          </p:cNvCxnSpPr>
          <p:nvPr/>
        </p:nvCxnSpPr>
        <p:spPr>
          <a:xfrm flipV="1">
            <a:off x="1622985" y="1243241"/>
            <a:ext cx="2501900" cy="24568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ovezovalnik 28">
            <a:extLst>
              <a:ext uri="{FF2B5EF4-FFF2-40B4-BE49-F238E27FC236}">
                <a16:creationId xmlns:a16="http://schemas.microsoft.com/office/drawing/2014/main" id="{A019B3BE-365F-422B-9425-7E05C42DA9AF}"/>
              </a:ext>
            </a:extLst>
          </p:cNvPr>
          <p:cNvCxnSpPr>
            <a:cxnSpLocks/>
          </p:cNvCxnSpPr>
          <p:nvPr/>
        </p:nvCxnSpPr>
        <p:spPr>
          <a:xfrm flipV="1">
            <a:off x="1562006" y="2438185"/>
            <a:ext cx="2553808" cy="26590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ovezovalnik 30">
            <a:extLst>
              <a:ext uri="{FF2B5EF4-FFF2-40B4-BE49-F238E27FC236}">
                <a16:creationId xmlns:a16="http://schemas.microsoft.com/office/drawing/2014/main" id="{C3FB08CC-975B-46EA-9CAC-821A0A5C039B}"/>
              </a:ext>
            </a:extLst>
          </p:cNvPr>
          <p:cNvCxnSpPr>
            <a:cxnSpLocks/>
          </p:cNvCxnSpPr>
          <p:nvPr/>
        </p:nvCxnSpPr>
        <p:spPr>
          <a:xfrm flipV="1">
            <a:off x="1613914" y="3661114"/>
            <a:ext cx="2553808" cy="26590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077A2276-7BB2-4F03-B7F1-C391A8B9B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99352" cy="7119038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E83460B5-44AD-48C7-99B2-BB782BCD7479}"/>
              </a:ext>
            </a:extLst>
          </p:cNvPr>
          <p:cNvSpPr/>
          <p:nvPr/>
        </p:nvSpPr>
        <p:spPr>
          <a:xfrm>
            <a:off x="9588843" y="-47171"/>
            <a:ext cx="2638268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282B0B0-A6F6-4E15-8B6E-54AB06E51856}"/>
              </a:ext>
            </a:extLst>
          </p:cNvPr>
          <p:cNvSpPr txBox="1">
            <a:spLocks/>
          </p:cNvSpPr>
          <p:nvPr/>
        </p:nvSpPr>
        <p:spPr>
          <a:xfrm>
            <a:off x="9957095" y="1304257"/>
            <a:ext cx="2060367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NURSE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medicinska sestra</a:t>
            </a: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D128E3BE-1D27-4C28-A47F-38680C41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645" y="121415"/>
            <a:ext cx="699269" cy="11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D2D465BD-3A70-4F7D-B2BB-F8AE10FBA562}"/>
              </a:ext>
            </a:extLst>
          </p:cNvPr>
          <p:cNvSpPr txBox="1">
            <a:spLocks/>
          </p:cNvSpPr>
          <p:nvPr/>
        </p:nvSpPr>
        <p:spPr>
          <a:xfrm>
            <a:off x="9877793" y="3622804"/>
            <a:ext cx="2060367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POSTMAN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poštar</a:t>
            </a:r>
          </a:p>
        </p:txBody>
      </p:sp>
      <p:pic>
        <p:nvPicPr>
          <p:cNvPr id="2054" name="Picture 6" descr="Image result for postman clipart">
            <a:extLst>
              <a:ext uri="{FF2B5EF4-FFF2-40B4-BE49-F238E27FC236}">
                <a16:creationId xmlns:a16="http://schemas.microsoft.com/office/drawing/2014/main" id="{89254F3D-7DA6-4D1E-ABC2-F7619D9D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479" y="2210001"/>
            <a:ext cx="1071610" cy="14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D6F93CE8-7FF5-461D-ACF8-D38FAD249223}"/>
              </a:ext>
            </a:extLst>
          </p:cNvPr>
          <p:cNvSpPr txBox="1">
            <a:spLocks/>
          </p:cNvSpPr>
          <p:nvPr/>
        </p:nvSpPr>
        <p:spPr>
          <a:xfrm>
            <a:off x="9877792" y="5740611"/>
            <a:ext cx="2060367" cy="135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SELLER</a:t>
            </a:r>
          </a:p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</a:rPr>
              <a:t>prodajalec</a:t>
            </a:r>
          </a:p>
        </p:txBody>
      </p:sp>
      <p:pic>
        <p:nvPicPr>
          <p:cNvPr id="2056" name="Picture 8" descr="Image result for seller clipart">
            <a:extLst>
              <a:ext uri="{FF2B5EF4-FFF2-40B4-BE49-F238E27FC236}">
                <a16:creationId xmlns:a16="http://schemas.microsoft.com/office/drawing/2014/main" id="{49F239A4-0A79-4A25-972B-F356A1E2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356" y="4554540"/>
            <a:ext cx="1139240" cy="11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Pravokotnik 2048">
            <a:extLst>
              <a:ext uri="{FF2B5EF4-FFF2-40B4-BE49-F238E27FC236}">
                <a16:creationId xmlns:a16="http://schemas.microsoft.com/office/drawing/2014/main" id="{6B55B7D2-8D3A-4B2E-A1B5-6A1CCC1CED34}"/>
              </a:ext>
            </a:extLst>
          </p:cNvPr>
          <p:cNvSpPr/>
          <p:nvPr/>
        </p:nvSpPr>
        <p:spPr>
          <a:xfrm>
            <a:off x="2370176" y="415635"/>
            <a:ext cx="1087395" cy="474891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2" name="Pravokotnik 41">
            <a:extLst>
              <a:ext uri="{FF2B5EF4-FFF2-40B4-BE49-F238E27FC236}">
                <a16:creationId xmlns:a16="http://schemas.microsoft.com/office/drawing/2014/main" id="{FE11160C-F189-4736-95EA-46BA077DFF0A}"/>
              </a:ext>
            </a:extLst>
          </p:cNvPr>
          <p:cNvSpPr/>
          <p:nvPr/>
        </p:nvSpPr>
        <p:spPr>
          <a:xfrm>
            <a:off x="4536771" y="2655721"/>
            <a:ext cx="1087395" cy="1374319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3" name="Pravokotnik 42">
            <a:extLst>
              <a:ext uri="{FF2B5EF4-FFF2-40B4-BE49-F238E27FC236}">
                <a16:creationId xmlns:a16="http://schemas.microsoft.com/office/drawing/2014/main" id="{29C0E775-19BD-49B0-8F99-C8DCD9139846}"/>
              </a:ext>
            </a:extLst>
          </p:cNvPr>
          <p:cNvSpPr/>
          <p:nvPr/>
        </p:nvSpPr>
        <p:spPr>
          <a:xfrm>
            <a:off x="203582" y="1522841"/>
            <a:ext cx="1087395" cy="1374319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4" name="Pravokotnik 43">
            <a:extLst>
              <a:ext uri="{FF2B5EF4-FFF2-40B4-BE49-F238E27FC236}">
                <a16:creationId xmlns:a16="http://schemas.microsoft.com/office/drawing/2014/main" id="{8BC62E34-185F-4D70-A021-5E43E7991EC8}"/>
              </a:ext>
            </a:extLst>
          </p:cNvPr>
          <p:cNvSpPr/>
          <p:nvPr/>
        </p:nvSpPr>
        <p:spPr>
          <a:xfrm>
            <a:off x="2395708" y="1107217"/>
            <a:ext cx="1087395" cy="474891"/>
          </a:xfrm>
          <a:prstGeom prst="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5" name="Pravokotnik 44">
            <a:extLst>
              <a:ext uri="{FF2B5EF4-FFF2-40B4-BE49-F238E27FC236}">
                <a16:creationId xmlns:a16="http://schemas.microsoft.com/office/drawing/2014/main" id="{2333B5EC-9049-4470-BD4A-C360DEC48A01}"/>
              </a:ext>
            </a:extLst>
          </p:cNvPr>
          <p:cNvSpPr/>
          <p:nvPr/>
        </p:nvSpPr>
        <p:spPr>
          <a:xfrm>
            <a:off x="2370176" y="1758855"/>
            <a:ext cx="1087395" cy="451146"/>
          </a:xfrm>
          <a:prstGeom prst="rect">
            <a:avLst/>
          </a:prstGeom>
          <a:solidFill>
            <a:schemeClr val="bg1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6" name="Pravokotnik 45">
            <a:extLst>
              <a:ext uri="{FF2B5EF4-FFF2-40B4-BE49-F238E27FC236}">
                <a16:creationId xmlns:a16="http://schemas.microsoft.com/office/drawing/2014/main" id="{2256F4F3-3BB5-4593-BF75-BF0BE5FEDED2}"/>
              </a:ext>
            </a:extLst>
          </p:cNvPr>
          <p:cNvSpPr/>
          <p:nvPr/>
        </p:nvSpPr>
        <p:spPr>
          <a:xfrm>
            <a:off x="258046" y="4287108"/>
            <a:ext cx="1087395" cy="1374319"/>
          </a:xfrm>
          <a:prstGeom prst="rect">
            <a:avLst/>
          </a:prstGeom>
          <a:solidFill>
            <a:schemeClr val="bg1">
              <a:lumMod val="5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7" name="Pravokotnik 46">
            <a:extLst>
              <a:ext uri="{FF2B5EF4-FFF2-40B4-BE49-F238E27FC236}">
                <a16:creationId xmlns:a16="http://schemas.microsoft.com/office/drawing/2014/main" id="{0813AA86-5865-4088-92A7-8811822738F1}"/>
              </a:ext>
            </a:extLst>
          </p:cNvPr>
          <p:cNvSpPr/>
          <p:nvPr/>
        </p:nvSpPr>
        <p:spPr>
          <a:xfrm>
            <a:off x="2405340" y="2405673"/>
            <a:ext cx="1087395" cy="474891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8" name="Pravokotnik 47">
            <a:extLst>
              <a:ext uri="{FF2B5EF4-FFF2-40B4-BE49-F238E27FC236}">
                <a16:creationId xmlns:a16="http://schemas.microsoft.com/office/drawing/2014/main" id="{BD224E35-CE58-4596-94AA-A4CDAC1B523D}"/>
              </a:ext>
            </a:extLst>
          </p:cNvPr>
          <p:cNvSpPr/>
          <p:nvPr/>
        </p:nvSpPr>
        <p:spPr>
          <a:xfrm>
            <a:off x="4548104" y="1119127"/>
            <a:ext cx="1087395" cy="1374319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9" name="Pravokotnik 48">
            <a:extLst>
              <a:ext uri="{FF2B5EF4-FFF2-40B4-BE49-F238E27FC236}">
                <a16:creationId xmlns:a16="http://schemas.microsoft.com/office/drawing/2014/main" id="{A082F3CC-A724-4D88-A7EC-C990BC66CB04}"/>
              </a:ext>
            </a:extLst>
          </p:cNvPr>
          <p:cNvSpPr/>
          <p:nvPr/>
        </p:nvSpPr>
        <p:spPr>
          <a:xfrm>
            <a:off x="2098328" y="3076237"/>
            <a:ext cx="1701421" cy="423596"/>
          </a:xfrm>
          <a:prstGeom prst="rect">
            <a:avLst/>
          </a:prstGeom>
          <a:solidFill>
            <a:srgbClr val="0070C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0" name="Pravokotnik 49">
            <a:extLst>
              <a:ext uri="{FF2B5EF4-FFF2-40B4-BE49-F238E27FC236}">
                <a16:creationId xmlns:a16="http://schemas.microsoft.com/office/drawing/2014/main" id="{53AD879D-C25A-49A2-B343-87BB988D5864}"/>
              </a:ext>
            </a:extLst>
          </p:cNvPr>
          <p:cNvSpPr/>
          <p:nvPr/>
        </p:nvSpPr>
        <p:spPr>
          <a:xfrm>
            <a:off x="204983" y="2904974"/>
            <a:ext cx="1087395" cy="1374319"/>
          </a:xfrm>
          <a:prstGeom prst="rect">
            <a:avLst/>
          </a:prstGeom>
          <a:solidFill>
            <a:srgbClr val="0070C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2" name="Pravokotnik 51">
            <a:extLst>
              <a:ext uri="{FF2B5EF4-FFF2-40B4-BE49-F238E27FC236}">
                <a16:creationId xmlns:a16="http://schemas.microsoft.com/office/drawing/2014/main" id="{76429EC0-324F-4172-81FA-E19F4FC96354}"/>
              </a:ext>
            </a:extLst>
          </p:cNvPr>
          <p:cNvSpPr/>
          <p:nvPr/>
        </p:nvSpPr>
        <p:spPr>
          <a:xfrm>
            <a:off x="2405340" y="3741190"/>
            <a:ext cx="1087395" cy="451146"/>
          </a:xfrm>
          <a:prstGeom prst="rect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4" name="Pravokotnik 53">
            <a:extLst>
              <a:ext uri="{FF2B5EF4-FFF2-40B4-BE49-F238E27FC236}">
                <a16:creationId xmlns:a16="http://schemas.microsoft.com/office/drawing/2014/main" id="{3491AB59-F1C7-4DC3-B56F-0B63EC792F7A}"/>
              </a:ext>
            </a:extLst>
          </p:cNvPr>
          <p:cNvSpPr/>
          <p:nvPr/>
        </p:nvSpPr>
        <p:spPr>
          <a:xfrm>
            <a:off x="4536770" y="-417467"/>
            <a:ext cx="1087395" cy="1374319"/>
          </a:xfrm>
          <a:prstGeom prst="rect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55" name="Pravokotnik 54">
            <a:extLst>
              <a:ext uri="{FF2B5EF4-FFF2-40B4-BE49-F238E27FC236}">
                <a16:creationId xmlns:a16="http://schemas.microsoft.com/office/drawing/2014/main" id="{1AFB8921-6323-495A-AF3B-27D04BA835A0}"/>
              </a:ext>
            </a:extLst>
          </p:cNvPr>
          <p:cNvSpPr/>
          <p:nvPr/>
        </p:nvSpPr>
        <p:spPr>
          <a:xfrm>
            <a:off x="2094954" y="4328967"/>
            <a:ext cx="1701421" cy="451146"/>
          </a:xfrm>
          <a:prstGeom prst="rect">
            <a:avLst/>
          </a:prstGeom>
          <a:solidFill>
            <a:srgbClr val="FF66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Pravokotnik 55">
            <a:extLst>
              <a:ext uri="{FF2B5EF4-FFF2-40B4-BE49-F238E27FC236}">
                <a16:creationId xmlns:a16="http://schemas.microsoft.com/office/drawing/2014/main" id="{B35E5962-B6D5-451D-BBE7-DE707EF0B5E2}"/>
              </a:ext>
            </a:extLst>
          </p:cNvPr>
          <p:cNvSpPr/>
          <p:nvPr/>
        </p:nvSpPr>
        <p:spPr>
          <a:xfrm>
            <a:off x="311437" y="5717756"/>
            <a:ext cx="1087395" cy="1374319"/>
          </a:xfrm>
          <a:prstGeom prst="rect">
            <a:avLst/>
          </a:prstGeom>
          <a:solidFill>
            <a:srgbClr val="FF66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8" name="Pravokotnik 57">
            <a:extLst>
              <a:ext uri="{FF2B5EF4-FFF2-40B4-BE49-F238E27FC236}">
                <a16:creationId xmlns:a16="http://schemas.microsoft.com/office/drawing/2014/main" id="{BC606758-3B5A-4715-8025-A930B6807190}"/>
              </a:ext>
            </a:extLst>
          </p:cNvPr>
          <p:cNvSpPr/>
          <p:nvPr/>
        </p:nvSpPr>
        <p:spPr>
          <a:xfrm>
            <a:off x="2048965" y="4977485"/>
            <a:ext cx="1701421" cy="451146"/>
          </a:xfrm>
          <a:prstGeom prst="rect">
            <a:avLst/>
          </a:prstGeom>
          <a:solidFill>
            <a:schemeClr val="tx2">
              <a:lumMod val="90000"/>
              <a:lumOff val="1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Pravokotnik 58">
            <a:extLst>
              <a:ext uri="{FF2B5EF4-FFF2-40B4-BE49-F238E27FC236}">
                <a16:creationId xmlns:a16="http://schemas.microsoft.com/office/drawing/2014/main" id="{BB7690EF-71B0-4612-9C86-2CEA486BB8C5}"/>
              </a:ext>
            </a:extLst>
          </p:cNvPr>
          <p:cNvSpPr/>
          <p:nvPr/>
        </p:nvSpPr>
        <p:spPr>
          <a:xfrm>
            <a:off x="4200993" y="5613472"/>
            <a:ext cx="1087395" cy="1374319"/>
          </a:xfrm>
          <a:prstGeom prst="rect">
            <a:avLst/>
          </a:prstGeom>
          <a:solidFill>
            <a:schemeClr val="tx2">
              <a:lumMod val="90000"/>
              <a:lumOff val="1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0" name="Pravokotnik 59">
            <a:extLst>
              <a:ext uri="{FF2B5EF4-FFF2-40B4-BE49-F238E27FC236}">
                <a16:creationId xmlns:a16="http://schemas.microsoft.com/office/drawing/2014/main" id="{71B49ED5-D2EF-473F-BD29-E3171AB1805A}"/>
              </a:ext>
            </a:extLst>
          </p:cNvPr>
          <p:cNvSpPr/>
          <p:nvPr/>
        </p:nvSpPr>
        <p:spPr>
          <a:xfrm>
            <a:off x="2049982" y="5661427"/>
            <a:ext cx="1701421" cy="451146"/>
          </a:xfrm>
          <a:prstGeom prst="rect">
            <a:avLst/>
          </a:prstGeom>
          <a:solidFill>
            <a:srgbClr val="CC66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Pravokotnik 60">
            <a:extLst>
              <a:ext uri="{FF2B5EF4-FFF2-40B4-BE49-F238E27FC236}">
                <a16:creationId xmlns:a16="http://schemas.microsoft.com/office/drawing/2014/main" id="{7869A63C-DA0E-43A5-9E5E-DD955C125D9F}"/>
              </a:ext>
            </a:extLst>
          </p:cNvPr>
          <p:cNvSpPr/>
          <p:nvPr/>
        </p:nvSpPr>
        <p:spPr>
          <a:xfrm>
            <a:off x="240215" y="46044"/>
            <a:ext cx="1087395" cy="1374319"/>
          </a:xfrm>
          <a:prstGeom prst="rect">
            <a:avLst/>
          </a:prstGeom>
          <a:solidFill>
            <a:srgbClr val="CC66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2" name="Pravokotnik 61">
            <a:extLst>
              <a:ext uri="{FF2B5EF4-FFF2-40B4-BE49-F238E27FC236}">
                <a16:creationId xmlns:a16="http://schemas.microsoft.com/office/drawing/2014/main" id="{20D6E7E5-0C43-4C6F-98C5-71BB909722F0}"/>
              </a:ext>
            </a:extLst>
          </p:cNvPr>
          <p:cNvSpPr/>
          <p:nvPr/>
        </p:nvSpPr>
        <p:spPr>
          <a:xfrm>
            <a:off x="2048965" y="6313395"/>
            <a:ext cx="1701421" cy="451146"/>
          </a:xfrm>
          <a:prstGeom prst="rect">
            <a:avLst/>
          </a:prstGeom>
          <a:solidFill>
            <a:srgbClr val="FF0066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Pravokotnik 62">
            <a:extLst>
              <a:ext uri="{FF2B5EF4-FFF2-40B4-BE49-F238E27FC236}">
                <a16:creationId xmlns:a16="http://schemas.microsoft.com/office/drawing/2014/main" id="{005B9EBB-5BD1-49FA-990C-5A9B9AE136D5}"/>
              </a:ext>
            </a:extLst>
          </p:cNvPr>
          <p:cNvSpPr/>
          <p:nvPr/>
        </p:nvSpPr>
        <p:spPr>
          <a:xfrm>
            <a:off x="4326267" y="4072468"/>
            <a:ext cx="1087395" cy="1374319"/>
          </a:xfrm>
          <a:prstGeom prst="rect">
            <a:avLst/>
          </a:prstGeom>
          <a:solidFill>
            <a:srgbClr val="FF0066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509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oge 1">
            <a:extLst>
              <a:ext uri="{FF2B5EF4-FFF2-40B4-BE49-F238E27FC236}">
                <a16:creationId xmlns:a16="http://schemas.microsoft.com/office/drawing/2014/main" id="{6661E056-C2D7-4376-8D17-82D30C15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71792-C11A-4DDF-85D5-A20E7ADFF98D}"/>
              </a:ext>
            </a:extLst>
          </p:cNvPr>
          <p:cNvSpPr txBox="1">
            <a:spLocks/>
          </p:cNvSpPr>
          <p:nvPr/>
        </p:nvSpPr>
        <p:spPr>
          <a:xfrm>
            <a:off x="1475959" y="1731252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TIME FOR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19F32A6-DE9C-4138-A1F7-16E383FF042B}"/>
              </a:ext>
            </a:extLst>
          </p:cNvPr>
          <p:cNvSpPr txBox="1">
            <a:spLocks/>
          </p:cNvSpPr>
          <p:nvPr/>
        </p:nvSpPr>
        <p:spPr>
          <a:xfrm>
            <a:off x="1634780" y="25763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80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QUESTIONS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A5534A3-DABF-40ED-BD83-8B2D4EECC9F3}"/>
              </a:ext>
            </a:extLst>
          </p:cNvPr>
          <p:cNvSpPr txBox="1">
            <a:spLocks/>
          </p:cNvSpPr>
          <p:nvPr/>
        </p:nvSpPr>
        <p:spPr>
          <a:xfrm>
            <a:off x="1787180" y="2728779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34400" b="1" dirty="0">
              <a:ln>
                <a:solidFill>
                  <a:schemeClr val="tx1"/>
                </a:solidFill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41491EF2-5896-4099-868B-B71A62CC8DB3}"/>
              </a:ext>
            </a:extLst>
          </p:cNvPr>
          <p:cNvSpPr/>
          <p:nvPr/>
        </p:nvSpPr>
        <p:spPr>
          <a:xfrm>
            <a:off x="9481445" y="220803"/>
            <a:ext cx="2151551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34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  <p:pic>
        <p:nvPicPr>
          <p:cNvPr id="7" name="Picture 4" descr="Related image">
            <a:extLst>
              <a:ext uri="{FF2B5EF4-FFF2-40B4-BE49-F238E27FC236}">
                <a16:creationId xmlns:a16="http://schemas.microsoft.com/office/drawing/2014/main" id="{11E0A5AB-4747-44C8-AE88-DE8EBB0F3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6166" y="2576379"/>
            <a:ext cx="1651104" cy="316230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55E7851C-988C-4E01-8AC5-E48CECEB0ED6}"/>
              </a:ext>
            </a:extLst>
          </p:cNvPr>
          <p:cNvSpPr/>
          <p:nvPr/>
        </p:nvSpPr>
        <p:spPr>
          <a:xfrm>
            <a:off x="978488" y="652362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92CB1EA-1965-4F81-BDA2-0CE746CEE37F}"/>
              </a:ext>
            </a:extLst>
          </p:cNvPr>
          <p:cNvSpPr txBox="1">
            <a:spLocks/>
          </p:cNvSpPr>
          <p:nvPr/>
        </p:nvSpPr>
        <p:spPr>
          <a:xfrm>
            <a:off x="978487" y="770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ASK ME ANYTHING.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5C8D334-FB37-4402-9DFC-02EEFB90C606}"/>
              </a:ext>
            </a:extLst>
          </p:cNvPr>
          <p:cNvSpPr txBox="1">
            <a:spLocks/>
          </p:cNvSpPr>
          <p:nvPr/>
        </p:nvSpPr>
        <p:spPr>
          <a:xfrm>
            <a:off x="4276123" y="3841094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Čas za vprašanja</a:t>
            </a:r>
            <a:endParaRPr lang="sl-SI" sz="2800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F24816E6-B185-460C-94DA-BED084D484AB}"/>
              </a:ext>
            </a:extLst>
          </p:cNvPr>
          <p:cNvSpPr/>
          <p:nvPr/>
        </p:nvSpPr>
        <p:spPr>
          <a:xfrm rot="5400000">
            <a:off x="67947" y="5829969"/>
            <a:ext cx="960084" cy="1095978"/>
          </a:xfrm>
          <a:prstGeom prst="rect">
            <a:avLst/>
          </a:prstGeom>
          <a:solidFill>
            <a:srgbClr val="CC66FF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Picture 12" descr="Povezana slika">
            <a:extLst>
              <a:ext uri="{FF2B5EF4-FFF2-40B4-BE49-F238E27FC236}">
                <a16:creationId xmlns:a16="http://schemas.microsoft.com/office/drawing/2014/main" id="{56D11634-FD09-4066-B187-4F47B17A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6058045"/>
            <a:ext cx="639826" cy="63982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948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6C9750B2-F78A-4A63-8FCE-311703A2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74" y="1793234"/>
            <a:ext cx="8515350" cy="4752975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829A6519-9FE9-4B67-8BD1-85E882DF57E3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Picture 6" descr="Image result for letter clipart">
            <a:extLst>
              <a:ext uri="{FF2B5EF4-FFF2-40B4-BE49-F238E27FC236}">
                <a16:creationId xmlns:a16="http://schemas.microsoft.com/office/drawing/2014/main" id="{C0D3D413-C046-4F7C-81D0-48B164FF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54" y="4081900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zultat iskanja slik za tick clipart">
            <a:extLst>
              <a:ext uri="{FF2B5EF4-FFF2-40B4-BE49-F238E27FC236}">
                <a16:creationId xmlns:a16="http://schemas.microsoft.com/office/drawing/2014/main" id="{D64A75DC-D351-499E-8492-B11C35BFF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10" y="4216379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FC0451C-CB64-4950-8E93-E69D5B919747}"/>
              </a:ext>
            </a:extLst>
          </p:cNvPr>
          <p:cNvSpPr txBox="1">
            <a:spLocks/>
          </p:cNvSpPr>
          <p:nvPr/>
        </p:nvSpPr>
        <p:spPr>
          <a:xfrm>
            <a:off x="822190" y="4745020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FAMILY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4" name="Picture 6" descr="Image result for letter clipart">
            <a:extLst>
              <a:ext uri="{FF2B5EF4-FFF2-40B4-BE49-F238E27FC236}">
                <a16:creationId xmlns:a16="http://schemas.microsoft.com/office/drawing/2014/main" id="{1DC35315-7C67-496B-BD18-7370664B2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48" y="5583368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zultat iskanja slik za tick clipart">
            <a:extLst>
              <a:ext uri="{FF2B5EF4-FFF2-40B4-BE49-F238E27FC236}">
                <a16:creationId xmlns:a16="http://schemas.microsoft.com/office/drawing/2014/main" id="{04B87858-62A6-494D-A4C5-6B1C519B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05" y="5744375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4EA7EB30-492B-41F8-8923-2E4BBB22133B}"/>
              </a:ext>
            </a:extLst>
          </p:cNvPr>
          <p:cNvSpPr txBox="1">
            <a:spLocks/>
          </p:cNvSpPr>
          <p:nvPr/>
        </p:nvSpPr>
        <p:spPr>
          <a:xfrm>
            <a:off x="2743085" y="6273016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FOOD </a:t>
            </a:r>
            <a:r>
              <a:rPr lang="sl-SI" sz="1600" b="1" dirty="0" err="1">
                <a:solidFill>
                  <a:srgbClr val="FF0000"/>
                </a:solidFill>
              </a:rPr>
              <a:t>and</a:t>
            </a:r>
            <a:r>
              <a:rPr lang="sl-SI" sz="1600" b="1" dirty="0">
                <a:solidFill>
                  <a:srgbClr val="FF0000"/>
                </a:solidFill>
              </a:rPr>
              <a:t> DRINKS</a:t>
            </a:r>
          </a:p>
          <a:p>
            <a:pPr marL="0" indent="0" algn="ctr">
              <a:buNone/>
            </a:pPr>
            <a:r>
              <a:rPr lang="sl-SI" sz="8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9" name="Picture 6" descr="Image result for letter clipart">
            <a:extLst>
              <a:ext uri="{FF2B5EF4-FFF2-40B4-BE49-F238E27FC236}">
                <a16:creationId xmlns:a16="http://schemas.microsoft.com/office/drawing/2014/main" id="{5199D2D5-04F8-4084-9F93-A3E91F3B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78" y="5158040"/>
            <a:ext cx="795471" cy="55083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zultat iskanja slik za tick clipart">
            <a:extLst>
              <a:ext uri="{FF2B5EF4-FFF2-40B4-BE49-F238E27FC236}">
                <a16:creationId xmlns:a16="http://schemas.microsoft.com/office/drawing/2014/main" id="{476BF4DA-8E55-44EF-A72F-E3A70ED5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35" y="5319047"/>
            <a:ext cx="507496" cy="528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FECB151B-B53A-401F-87BE-8855724A4C40}"/>
              </a:ext>
            </a:extLst>
          </p:cNvPr>
          <p:cNvSpPr txBox="1">
            <a:spLocks/>
          </p:cNvSpPr>
          <p:nvPr/>
        </p:nvSpPr>
        <p:spPr>
          <a:xfrm>
            <a:off x="5258015" y="5847688"/>
            <a:ext cx="2524727" cy="3854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rgbClr val="FF0000"/>
                </a:solidFill>
              </a:rPr>
              <a:t>JOBS</a:t>
            </a:r>
            <a:endParaRPr lang="sl-SI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66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letter clipart">
            <a:extLst>
              <a:ext uri="{FF2B5EF4-FFF2-40B4-BE49-F238E27FC236}">
                <a16:creationId xmlns:a16="http://schemas.microsoft.com/office/drawing/2014/main" id="{25B59421-1A37-4BA0-B775-337ED6455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0886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BB0BF01-B407-4CC1-8D92-C34EEA9C1749}"/>
              </a:ext>
            </a:extLst>
          </p:cNvPr>
          <p:cNvSpPr txBox="1">
            <a:spLocks/>
          </p:cNvSpPr>
          <p:nvPr/>
        </p:nvSpPr>
        <p:spPr>
          <a:xfrm>
            <a:off x="5518161" y="1094694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chemeClr val="tx1"/>
                </a:solidFill>
              </a:rPr>
              <a:t>9</a:t>
            </a:r>
            <a:endParaRPr lang="sl-SI" sz="6000" dirty="0"/>
          </a:p>
        </p:txBody>
      </p:sp>
      <p:pic>
        <p:nvPicPr>
          <p:cNvPr id="6" name="Picture 6" descr="Image result for letter clipart">
            <a:extLst>
              <a:ext uri="{FF2B5EF4-FFF2-40B4-BE49-F238E27FC236}">
                <a16:creationId xmlns:a16="http://schemas.microsoft.com/office/drawing/2014/main" id="{B2705705-8693-491D-9DF9-AF146CB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008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62" y="2101394"/>
            <a:ext cx="3262837" cy="22502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3E316F90-2C62-4808-A68F-57DB7E069BA3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C8EBDC-DA2B-4433-BB72-A26A2DF80D8B}"/>
              </a:ext>
            </a:extLst>
          </p:cNvPr>
          <p:cNvSpPr txBox="1">
            <a:spLocks/>
          </p:cNvSpPr>
          <p:nvPr/>
        </p:nvSpPr>
        <p:spPr>
          <a:xfrm>
            <a:off x="132149" y="1312176"/>
            <a:ext cx="1448838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KNOCK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potrkati</a:t>
            </a:r>
            <a:endParaRPr lang="sl-SI" dirty="0"/>
          </a:p>
        </p:txBody>
      </p:sp>
      <p:pic>
        <p:nvPicPr>
          <p:cNvPr id="4098" name="Picture 2" descr="Image result for knock clipart">
            <a:extLst>
              <a:ext uri="{FF2B5EF4-FFF2-40B4-BE49-F238E27FC236}">
                <a16:creationId xmlns:a16="http://schemas.microsoft.com/office/drawing/2014/main" id="{2015EC3D-43D0-46F6-BC5B-149313E9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8" y="148088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0FC733A-E32E-41F4-94DA-61E002F75D92}"/>
              </a:ext>
            </a:extLst>
          </p:cNvPr>
          <p:cNvSpPr txBox="1">
            <a:spLocks/>
          </p:cNvSpPr>
          <p:nvPr/>
        </p:nvSpPr>
        <p:spPr>
          <a:xfrm>
            <a:off x="3527354" y="46011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6000" b="1" dirty="0">
                <a:solidFill>
                  <a:srgbClr val="FF0000"/>
                </a:solidFill>
              </a:rPr>
              <a:t>KNOCK ON </a:t>
            </a:r>
            <a:r>
              <a:rPr lang="en-US" sz="6000" b="1" dirty="0">
                <a:solidFill>
                  <a:srgbClr val="FF0000"/>
                </a:solidFill>
              </a:rPr>
              <a:t>THE </a:t>
            </a:r>
            <a:r>
              <a:rPr lang="sl-SI" sz="6000" b="1" dirty="0">
                <a:solidFill>
                  <a:srgbClr val="FF0000"/>
                </a:solidFill>
              </a:rPr>
              <a:t>SCREEN</a:t>
            </a:r>
            <a:endParaRPr lang="sl-SI" sz="6000" dirty="0">
              <a:solidFill>
                <a:srgbClr val="FF0000"/>
              </a:solidFill>
            </a:endParaRPr>
          </a:p>
        </p:txBody>
      </p:sp>
      <p:sp>
        <p:nvSpPr>
          <p:cNvPr id="11" name="Označba mesta noge 10">
            <a:extLst>
              <a:ext uri="{FF2B5EF4-FFF2-40B4-BE49-F238E27FC236}">
                <a16:creationId xmlns:a16="http://schemas.microsoft.com/office/drawing/2014/main" id="{245A0B4D-CA43-4B5B-B70E-8AE2EFE9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550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l 4">
            <a:extLst>
              <a:ext uri="{FF2B5EF4-FFF2-40B4-BE49-F238E27FC236}">
                <a16:creationId xmlns:a16="http://schemas.microsoft.com/office/drawing/2014/main" id="{1E616FA8-6E64-482B-A8AB-9978044E1016}"/>
              </a:ext>
            </a:extLst>
          </p:cNvPr>
          <p:cNvSpPr/>
          <p:nvPr/>
        </p:nvSpPr>
        <p:spPr>
          <a:xfrm rot="5400000">
            <a:off x="3079751" y="351840"/>
            <a:ext cx="5745584" cy="6154320"/>
          </a:xfrm>
          <a:prstGeom prst="wave">
            <a:avLst>
              <a:gd name="adj1" fmla="val 4599"/>
              <a:gd name="adj2" fmla="val 318"/>
            </a:avLst>
          </a:prstGeom>
          <a:solidFill>
            <a:srgbClr val="CCFF9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4BF32FF-77E2-4B38-A116-9038DF3B1E5C}"/>
              </a:ext>
            </a:extLst>
          </p:cNvPr>
          <p:cNvSpPr txBox="1">
            <a:spLocks/>
          </p:cNvSpPr>
          <p:nvPr/>
        </p:nvSpPr>
        <p:spPr>
          <a:xfrm>
            <a:off x="3482373" y="685770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MONTHS</a:t>
            </a:r>
          </a:p>
          <a:p>
            <a:pPr marL="0" indent="0" algn="ctr">
              <a:buNone/>
            </a:pPr>
            <a:endParaRPr lang="sl-SI" sz="23900" dirty="0">
              <a:solidFill>
                <a:srgbClr val="FF0000"/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D21878-97EC-4E9D-BC30-5EBDC107A271}"/>
              </a:ext>
            </a:extLst>
          </p:cNvPr>
          <p:cNvSpPr txBox="1">
            <a:spLocks/>
          </p:cNvSpPr>
          <p:nvPr/>
        </p:nvSpPr>
        <p:spPr>
          <a:xfrm>
            <a:off x="4225324" y="1449516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Meseci</a:t>
            </a:r>
            <a:endParaRPr lang="sl-SI" sz="2800" dirty="0"/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16693C4D-DB1F-42E9-A772-C91F6460A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Zala Mehonić</a:t>
            </a:r>
            <a:endParaRPr lang="sl-SI" dirty="0"/>
          </a:p>
        </p:txBody>
      </p:sp>
      <p:pic>
        <p:nvPicPr>
          <p:cNvPr id="3074" name="Picture 2" descr="Image result for months clipart">
            <a:extLst>
              <a:ext uri="{FF2B5EF4-FFF2-40B4-BE49-F238E27FC236}">
                <a16:creationId xmlns:a16="http://schemas.microsoft.com/office/drawing/2014/main" id="{915520CF-CD4A-41B4-931D-C37824DB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140653"/>
            <a:ext cx="3238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2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016A4A9-03A8-41D9-90A4-B53567AC1F87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E397B178-C85C-4C72-BC44-6EB65B200AFD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1B3C900-46CE-4CD1-9C6B-12AB90D14AA0}"/>
              </a:ext>
            </a:extLst>
          </p:cNvPr>
          <p:cNvSpPr txBox="1">
            <a:spLocks/>
          </p:cNvSpPr>
          <p:nvPr/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rgbClr val="FF0000"/>
                </a:solidFill>
              </a:rPr>
              <a:t>calendar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2AD3FD-1E05-459C-9665-40BED5C6E6DE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Koledar</a:t>
            </a:r>
            <a:endParaRPr lang="sl-SI" sz="2800" dirty="0"/>
          </a:p>
        </p:txBody>
      </p:sp>
      <p:pic>
        <p:nvPicPr>
          <p:cNvPr id="14" name="Picture 2" descr="Little Boy Clip Art">
            <a:extLst>
              <a:ext uri="{FF2B5EF4-FFF2-40B4-BE49-F238E27FC236}">
                <a16:creationId xmlns:a16="http://schemas.microsoft.com/office/drawing/2014/main" id="{6DC29A81-87C0-49F2-92A6-82711067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85" y="3411803"/>
            <a:ext cx="3590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ED5F40F7-6AF6-4693-8314-CCED92934BBC}"/>
              </a:ext>
            </a:extLst>
          </p:cNvPr>
          <p:cNvSpPr txBox="1">
            <a:spLocks/>
          </p:cNvSpPr>
          <p:nvPr/>
        </p:nvSpPr>
        <p:spPr>
          <a:xfrm>
            <a:off x="2198054" y="215118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HELLO JOHNNY!</a:t>
            </a:r>
          </a:p>
        </p:txBody>
      </p:sp>
      <p:sp>
        <p:nvSpPr>
          <p:cNvPr id="16" name="Oblaček govora: pravokotnik 15">
            <a:extLst>
              <a:ext uri="{FF2B5EF4-FFF2-40B4-BE49-F238E27FC236}">
                <a16:creationId xmlns:a16="http://schemas.microsoft.com/office/drawing/2014/main" id="{F2521388-76B7-4EB1-AF60-30CBA383C72A}"/>
              </a:ext>
            </a:extLst>
          </p:cNvPr>
          <p:cNvSpPr/>
          <p:nvPr/>
        </p:nvSpPr>
        <p:spPr>
          <a:xfrm>
            <a:off x="2198054" y="1939187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8CFA511-1ED8-4E81-AA8E-2AF3ACEFC1DF}"/>
              </a:ext>
            </a:extLst>
          </p:cNvPr>
          <p:cNvSpPr txBox="1">
            <a:spLocks/>
          </p:cNvSpPr>
          <p:nvPr/>
        </p:nvSpPr>
        <p:spPr>
          <a:xfrm>
            <a:off x="7008952" y="214707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HELLO SOPHIE!</a:t>
            </a:r>
          </a:p>
        </p:txBody>
      </p:sp>
      <p:sp>
        <p:nvSpPr>
          <p:cNvPr id="18" name="Oblaček govora: pravokotnik 17">
            <a:extLst>
              <a:ext uri="{FF2B5EF4-FFF2-40B4-BE49-F238E27FC236}">
                <a16:creationId xmlns:a16="http://schemas.microsoft.com/office/drawing/2014/main" id="{4541A185-9A4B-460D-ACD8-3136D46B4A9F}"/>
              </a:ext>
            </a:extLst>
          </p:cNvPr>
          <p:cNvSpPr/>
          <p:nvPr/>
        </p:nvSpPr>
        <p:spPr>
          <a:xfrm>
            <a:off x="7008952" y="1935075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Picture 4" descr="Related image">
            <a:extLst>
              <a:ext uri="{FF2B5EF4-FFF2-40B4-BE49-F238E27FC236}">
                <a16:creationId xmlns:a16="http://schemas.microsoft.com/office/drawing/2014/main" id="{60E77584-0F89-4343-BB79-105F1CC4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7568" y="3429000"/>
            <a:ext cx="2451099" cy="46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2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7058E83-9900-4D1C-8828-FAECF945D820}"/>
              </a:ext>
            </a:extLst>
          </p:cNvPr>
          <p:cNvSpPr/>
          <p:nvPr/>
        </p:nvSpPr>
        <p:spPr>
          <a:xfrm rot="5400000">
            <a:off x="5390087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3D45A-9443-420D-B8CD-67F6629E9349}"/>
              </a:ext>
            </a:extLst>
          </p:cNvPr>
          <p:cNvSpPr txBox="1">
            <a:spLocks/>
          </p:cNvSpPr>
          <p:nvPr/>
        </p:nvSpPr>
        <p:spPr>
          <a:xfrm>
            <a:off x="3482373" y="92654"/>
            <a:ext cx="5430452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WHAT IS YOUR NAME ?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028FC97-F14A-4441-BC32-C252B29369E3}"/>
              </a:ext>
            </a:extLst>
          </p:cNvPr>
          <p:cNvSpPr txBox="1">
            <a:spLocks/>
          </p:cNvSpPr>
          <p:nvPr/>
        </p:nvSpPr>
        <p:spPr>
          <a:xfrm>
            <a:off x="2445503" y="235673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200" b="1" dirty="0">
                <a:solidFill>
                  <a:srgbClr val="FFC000"/>
                </a:solidFill>
              </a:rPr>
              <a:t>MY NAME IS</a:t>
            </a:r>
            <a:r>
              <a:rPr lang="sl-SI" sz="3200" b="1" dirty="0">
                <a:solidFill>
                  <a:schemeClr val="tx1"/>
                </a:solidFill>
              </a:rPr>
              <a:t> BOB.</a:t>
            </a:r>
          </a:p>
        </p:txBody>
      </p:sp>
      <p:sp>
        <p:nvSpPr>
          <p:cNvPr id="8" name="Oblaček govora: pravokotnik 7">
            <a:extLst>
              <a:ext uri="{FF2B5EF4-FFF2-40B4-BE49-F238E27FC236}">
                <a16:creationId xmlns:a16="http://schemas.microsoft.com/office/drawing/2014/main" id="{6C08749E-E2CA-4019-8F57-693D9D3B43A2}"/>
              </a:ext>
            </a:extLst>
          </p:cNvPr>
          <p:cNvSpPr/>
          <p:nvPr/>
        </p:nvSpPr>
        <p:spPr>
          <a:xfrm>
            <a:off x="2585307" y="2234681"/>
            <a:ext cx="3944551" cy="926490"/>
          </a:xfrm>
          <a:prstGeom prst="wedgeRectCallout">
            <a:avLst>
              <a:gd name="adj1" fmla="val -9026"/>
              <a:gd name="adj2" fmla="val 13995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BEBAA7E-3A76-47D8-8865-96BE47B7C22F}"/>
              </a:ext>
            </a:extLst>
          </p:cNvPr>
          <p:cNvSpPr txBox="1">
            <a:spLocks/>
          </p:cNvSpPr>
          <p:nvPr/>
        </p:nvSpPr>
        <p:spPr>
          <a:xfrm>
            <a:off x="6609489" y="2306227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FC000"/>
                </a:solidFill>
              </a:rPr>
              <a:t>I AM </a:t>
            </a:r>
            <a:r>
              <a:rPr lang="sl-SI" sz="2800" b="1" dirty="0">
                <a:solidFill>
                  <a:schemeClr val="tx1"/>
                </a:solidFill>
              </a:rPr>
              <a:t>6 </a:t>
            </a:r>
            <a:r>
              <a:rPr lang="sl-SI" sz="2800" b="1" dirty="0">
                <a:solidFill>
                  <a:srgbClr val="FFC000"/>
                </a:solidFill>
              </a:rPr>
              <a:t>YEARS OLD.</a:t>
            </a:r>
          </a:p>
        </p:txBody>
      </p:sp>
      <p:sp>
        <p:nvSpPr>
          <p:cNvPr id="10" name="Oblaček govora: pravokotnik 9">
            <a:extLst>
              <a:ext uri="{FF2B5EF4-FFF2-40B4-BE49-F238E27FC236}">
                <a16:creationId xmlns:a16="http://schemas.microsoft.com/office/drawing/2014/main" id="{6B5204AF-3001-4044-A620-6167BB182181}"/>
              </a:ext>
            </a:extLst>
          </p:cNvPr>
          <p:cNvSpPr/>
          <p:nvPr/>
        </p:nvSpPr>
        <p:spPr>
          <a:xfrm>
            <a:off x="6749293" y="2184176"/>
            <a:ext cx="3944551" cy="926490"/>
          </a:xfrm>
          <a:prstGeom prst="wedgeRectCallout">
            <a:avLst>
              <a:gd name="adj1" fmla="val -32834"/>
              <a:gd name="adj2" fmla="val 13194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4451C66-F7B5-42DD-8D5D-F3C63AC83F62}"/>
              </a:ext>
            </a:extLst>
          </p:cNvPr>
          <p:cNvSpPr txBox="1">
            <a:spLocks/>
          </p:cNvSpPr>
          <p:nvPr/>
        </p:nvSpPr>
        <p:spPr>
          <a:xfrm>
            <a:off x="7579324" y="3181501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Star sem 6 let.</a:t>
            </a:r>
            <a:endParaRPr lang="sl-SI" sz="28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7F7DA8-806E-4D2A-8022-095312C3788D}"/>
              </a:ext>
            </a:extLst>
          </p:cNvPr>
          <p:cNvSpPr txBox="1">
            <a:spLocks/>
          </p:cNvSpPr>
          <p:nvPr/>
        </p:nvSpPr>
        <p:spPr>
          <a:xfrm>
            <a:off x="3634773" y="332560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Ime mi je Bob.</a:t>
            </a:r>
            <a:endParaRPr lang="sl-SI" sz="28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7908720-6B51-4A3D-BB8D-0FD9A7E7A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778" y="4051348"/>
            <a:ext cx="39052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19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016A4A9-03A8-41D9-90A4-B53567AC1F87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E397B178-C85C-4C72-BC44-6EB65B200AFD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1B3C900-46CE-4CD1-9C6B-12AB90D14AA0}"/>
              </a:ext>
            </a:extLst>
          </p:cNvPr>
          <p:cNvSpPr txBox="1">
            <a:spLocks/>
          </p:cNvSpPr>
          <p:nvPr/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rgbClr val="FF0000"/>
                </a:solidFill>
              </a:rPr>
              <a:t>calendar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2AD3FD-1E05-459C-9665-40BED5C6E6DE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Koledar</a:t>
            </a:r>
            <a:endParaRPr lang="sl-SI" sz="2800" dirty="0"/>
          </a:p>
        </p:txBody>
      </p:sp>
      <p:pic>
        <p:nvPicPr>
          <p:cNvPr id="14" name="Picture 2" descr="Little Boy Clip Art">
            <a:extLst>
              <a:ext uri="{FF2B5EF4-FFF2-40B4-BE49-F238E27FC236}">
                <a16:creationId xmlns:a16="http://schemas.microsoft.com/office/drawing/2014/main" id="{6DC29A81-87C0-49F2-92A6-82711067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85" y="3411803"/>
            <a:ext cx="3590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ED5F40F7-6AF6-4693-8314-CCED92934BBC}"/>
              </a:ext>
            </a:extLst>
          </p:cNvPr>
          <p:cNvSpPr txBox="1">
            <a:spLocks/>
          </p:cNvSpPr>
          <p:nvPr/>
        </p:nvSpPr>
        <p:spPr>
          <a:xfrm>
            <a:off x="2198054" y="1586319"/>
            <a:ext cx="3944551" cy="12794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I AM LABELING BIRTHDAY DATES OF MY FRIENDS AND FAMILY. </a:t>
            </a:r>
          </a:p>
        </p:txBody>
      </p:sp>
      <p:sp>
        <p:nvSpPr>
          <p:cNvPr id="16" name="Oblaček govora: pravokotnik 15">
            <a:extLst>
              <a:ext uri="{FF2B5EF4-FFF2-40B4-BE49-F238E27FC236}">
                <a16:creationId xmlns:a16="http://schemas.microsoft.com/office/drawing/2014/main" id="{F2521388-76B7-4EB1-AF60-30CBA383C72A}"/>
              </a:ext>
            </a:extLst>
          </p:cNvPr>
          <p:cNvSpPr/>
          <p:nvPr/>
        </p:nvSpPr>
        <p:spPr>
          <a:xfrm>
            <a:off x="2198054" y="1586319"/>
            <a:ext cx="3944551" cy="1279358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8CFA511-1ED8-4E81-AA8E-2AF3ACEFC1DF}"/>
              </a:ext>
            </a:extLst>
          </p:cNvPr>
          <p:cNvSpPr txBox="1">
            <a:spLocks/>
          </p:cNvSpPr>
          <p:nvPr/>
        </p:nvSpPr>
        <p:spPr>
          <a:xfrm>
            <a:off x="7008952" y="214707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WHAT ARE YOU DOING?</a:t>
            </a:r>
          </a:p>
        </p:txBody>
      </p:sp>
      <p:sp>
        <p:nvSpPr>
          <p:cNvPr id="18" name="Oblaček govora: pravokotnik 17">
            <a:extLst>
              <a:ext uri="{FF2B5EF4-FFF2-40B4-BE49-F238E27FC236}">
                <a16:creationId xmlns:a16="http://schemas.microsoft.com/office/drawing/2014/main" id="{4541A185-9A4B-460D-ACD8-3136D46B4A9F}"/>
              </a:ext>
            </a:extLst>
          </p:cNvPr>
          <p:cNvSpPr/>
          <p:nvPr/>
        </p:nvSpPr>
        <p:spPr>
          <a:xfrm>
            <a:off x="7008952" y="1935075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Picture 4" descr="Related image">
            <a:extLst>
              <a:ext uri="{FF2B5EF4-FFF2-40B4-BE49-F238E27FC236}">
                <a16:creationId xmlns:a16="http://schemas.microsoft.com/office/drawing/2014/main" id="{60E77584-0F89-4343-BB79-105F1CC4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7568" y="3429000"/>
            <a:ext cx="2451099" cy="46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3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016A4A9-03A8-41D9-90A4-B53567AC1F87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E397B178-C85C-4C72-BC44-6EB65B200AFD}"/>
              </a:ext>
            </a:extLst>
          </p:cNvPr>
          <p:cNvSpPr/>
          <p:nvPr/>
        </p:nvSpPr>
        <p:spPr>
          <a:xfrm rot="5400000">
            <a:off x="5390089" y="-5425197"/>
            <a:ext cx="1376716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1B3C900-46CE-4CD1-9C6B-12AB90D14AA0}"/>
              </a:ext>
            </a:extLst>
          </p:cNvPr>
          <p:cNvSpPr txBox="1">
            <a:spLocks/>
          </p:cNvSpPr>
          <p:nvPr/>
        </p:nvSpPr>
        <p:spPr>
          <a:xfrm>
            <a:off x="691418" y="94069"/>
            <a:ext cx="10179050" cy="149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3600" b="1" dirty="0">
                <a:solidFill>
                  <a:srgbClr val="FF0000"/>
                </a:solidFill>
              </a:rPr>
              <a:t>calendar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2AD3FD-1E05-459C-9665-40BED5C6E6DE}"/>
              </a:ext>
            </a:extLst>
          </p:cNvPr>
          <p:cNvSpPr txBox="1">
            <a:spLocks/>
          </p:cNvSpPr>
          <p:nvPr/>
        </p:nvSpPr>
        <p:spPr>
          <a:xfrm>
            <a:off x="3808667" y="766918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Koledar</a:t>
            </a:r>
            <a:endParaRPr lang="sl-SI" sz="2800" dirty="0"/>
          </a:p>
        </p:txBody>
      </p:sp>
      <p:pic>
        <p:nvPicPr>
          <p:cNvPr id="14" name="Picture 2" descr="Little Boy Clip Art">
            <a:extLst>
              <a:ext uri="{FF2B5EF4-FFF2-40B4-BE49-F238E27FC236}">
                <a16:creationId xmlns:a16="http://schemas.microsoft.com/office/drawing/2014/main" id="{6DC29A81-87C0-49F2-92A6-82711067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85" y="3411803"/>
            <a:ext cx="3590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ED5F40F7-6AF6-4693-8314-CCED92934BBC}"/>
              </a:ext>
            </a:extLst>
          </p:cNvPr>
          <p:cNvSpPr txBox="1">
            <a:spLocks/>
          </p:cNvSpPr>
          <p:nvPr/>
        </p:nvSpPr>
        <p:spPr>
          <a:xfrm>
            <a:off x="2198054" y="1586319"/>
            <a:ext cx="3944551" cy="1279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OF COURSE JOHNNY, TAKE A LOOK!</a:t>
            </a:r>
          </a:p>
        </p:txBody>
      </p:sp>
      <p:sp>
        <p:nvSpPr>
          <p:cNvPr id="16" name="Oblaček govora: pravokotnik 15">
            <a:extLst>
              <a:ext uri="{FF2B5EF4-FFF2-40B4-BE49-F238E27FC236}">
                <a16:creationId xmlns:a16="http://schemas.microsoft.com/office/drawing/2014/main" id="{F2521388-76B7-4EB1-AF60-30CBA383C72A}"/>
              </a:ext>
            </a:extLst>
          </p:cNvPr>
          <p:cNvSpPr/>
          <p:nvPr/>
        </p:nvSpPr>
        <p:spPr>
          <a:xfrm>
            <a:off x="2198054" y="1586319"/>
            <a:ext cx="3944551" cy="1279358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8CFA511-1ED8-4E81-AA8E-2AF3ACEFC1DF}"/>
              </a:ext>
            </a:extLst>
          </p:cNvPr>
          <p:cNvSpPr txBox="1">
            <a:spLocks/>
          </p:cNvSpPr>
          <p:nvPr/>
        </p:nvSpPr>
        <p:spPr>
          <a:xfrm>
            <a:off x="7008952" y="2147073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chemeClr val="tx1"/>
                </a:solidFill>
              </a:rPr>
              <a:t>CAN I SEE IT?</a:t>
            </a:r>
          </a:p>
        </p:txBody>
      </p:sp>
      <p:sp>
        <p:nvSpPr>
          <p:cNvPr id="18" name="Oblaček govora: pravokotnik 17">
            <a:extLst>
              <a:ext uri="{FF2B5EF4-FFF2-40B4-BE49-F238E27FC236}">
                <a16:creationId xmlns:a16="http://schemas.microsoft.com/office/drawing/2014/main" id="{4541A185-9A4B-460D-ACD8-3136D46B4A9F}"/>
              </a:ext>
            </a:extLst>
          </p:cNvPr>
          <p:cNvSpPr/>
          <p:nvPr/>
        </p:nvSpPr>
        <p:spPr>
          <a:xfrm>
            <a:off x="7008952" y="1935075"/>
            <a:ext cx="3944551" cy="926490"/>
          </a:xfrm>
          <a:prstGeom prst="wedgeRectCallout">
            <a:avLst>
              <a:gd name="adj1" fmla="val -19364"/>
              <a:gd name="adj2" fmla="val 12394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" name="Picture 4" descr="Related image">
            <a:extLst>
              <a:ext uri="{FF2B5EF4-FFF2-40B4-BE49-F238E27FC236}">
                <a16:creationId xmlns:a16="http://schemas.microsoft.com/office/drawing/2014/main" id="{60E77584-0F89-4343-BB79-105F1CC4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7568" y="3429000"/>
            <a:ext cx="2451099" cy="469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63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0016A4A9-03A8-41D9-90A4-B53567AC1F87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100" name="Picture 4" descr="September 2018 Printable Monthly Calendar">
            <a:extLst>
              <a:ext uri="{FF2B5EF4-FFF2-40B4-BE49-F238E27FC236}">
                <a16:creationId xmlns:a16="http://schemas.microsoft.com/office/drawing/2014/main" id="{536B92B1-D30A-4E1B-8296-69A981D8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069" y="0"/>
            <a:ext cx="8946475" cy="711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lated image">
            <a:extLst>
              <a:ext uri="{FF2B5EF4-FFF2-40B4-BE49-F238E27FC236}">
                <a16:creationId xmlns:a16="http://schemas.microsoft.com/office/drawing/2014/main" id="{2A597E97-D18E-49FE-AF8D-86D7534AB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32" y="1918188"/>
            <a:ext cx="4253168" cy="836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ovezana slika">
            <a:extLst>
              <a:ext uri="{FF2B5EF4-FFF2-40B4-BE49-F238E27FC236}">
                <a16:creationId xmlns:a16="http://schemas.microsoft.com/office/drawing/2014/main" id="{C3CDF36E-E8CA-4F11-B29B-E1427620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11" y="3205042"/>
            <a:ext cx="684787" cy="68478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D77370F-8A98-4AD4-9B6E-36AE2D881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072" y="5048251"/>
            <a:ext cx="770532" cy="66675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Girl Jumping Clip Art">
            <a:extLst>
              <a:ext uri="{FF2B5EF4-FFF2-40B4-BE49-F238E27FC236}">
                <a16:creationId xmlns:a16="http://schemas.microsoft.com/office/drawing/2014/main" id="{29CACD9D-5370-4C58-8FCF-CC11D2A6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29" y="4104677"/>
            <a:ext cx="612822" cy="7576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14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Povezana slika">
            <a:extLst>
              <a:ext uri="{FF2B5EF4-FFF2-40B4-BE49-F238E27FC236}">
                <a16:creationId xmlns:a16="http://schemas.microsoft.com/office/drawing/2014/main" id="{6F5CB695-23D8-4A63-848B-EFDE2AB2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4569" y="4133258"/>
            <a:ext cx="2383898" cy="144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zultat iskanja slik za SEASONS CLIPART">
            <a:extLst>
              <a:ext uri="{FF2B5EF4-FFF2-40B4-BE49-F238E27FC236}">
                <a16:creationId xmlns:a16="http://schemas.microsoft.com/office/drawing/2014/main" id="{135358A6-D7F4-4627-91FF-8AA4F2DA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459" y="1145930"/>
            <a:ext cx="4164227" cy="41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547117E-FE6F-4EBC-8C10-0FE5560894F6}"/>
              </a:ext>
            </a:extLst>
          </p:cNvPr>
          <p:cNvSpPr txBox="1">
            <a:spLocks/>
          </p:cNvSpPr>
          <p:nvPr/>
        </p:nvSpPr>
        <p:spPr>
          <a:xfrm>
            <a:off x="1417229" y="179121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018BD3"/>
                </a:solidFill>
              </a:rPr>
              <a:t>WINTER   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zima</a:t>
            </a:r>
            <a:endParaRPr lang="sl-SI" sz="2800" b="1" dirty="0">
              <a:solidFill>
                <a:srgbClr val="018BD3"/>
              </a:solidFill>
            </a:endParaRPr>
          </a:p>
        </p:txBody>
      </p:sp>
      <p:pic>
        <p:nvPicPr>
          <p:cNvPr id="4102" name="Picture 6" descr="Povezana slika">
            <a:extLst>
              <a:ext uri="{FF2B5EF4-FFF2-40B4-BE49-F238E27FC236}">
                <a16:creationId xmlns:a16="http://schemas.microsoft.com/office/drawing/2014/main" id="{135ABC4F-8D67-4E1C-A32C-EF4E8D2E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85" y="1723490"/>
            <a:ext cx="646468" cy="5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vezana slika">
            <a:extLst>
              <a:ext uri="{FF2B5EF4-FFF2-40B4-BE49-F238E27FC236}">
                <a16:creationId xmlns:a16="http://schemas.microsoft.com/office/drawing/2014/main" id="{A9DBCD19-62B6-49C7-A576-54149252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67" y="1280688"/>
            <a:ext cx="453838" cy="40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Povezana slika">
            <a:extLst>
              <a:ext uri="{FF2B5EF4-FFF2-40B4-BE49-F238E27FC236}">
                <a16:creationId xmlns:a16="http://schemas.microsoft.com/office/drawing/2014/main" id="{CE8C7EF6-DE9B-44AF-A9CE-E48FA25B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5" y="389661"/>
            <a:ext cx="646468" cy="5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1353283A-A32E-41EE-961F-B1F5970A21D5}"/>
              </a:ext>
            </a:extLst>
          </p:cNvPr>
          <p:cNvSpPr txBox="1">
            <a:spLocks/>
          </p:cNvSpPr>
          <p:nvPr/>
        </p:nvSpPr>
        <p:spPr>
          <a:xfrm>
            <a:off x="7231365" y="175212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59BC1"/>
                </a:solidFill>
              </a:rPr>
              <a:t>SPRING</a:t>
            </a:r>
            <a:endParaRPr lang="sl-SI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pomlad</a:t>
            </a:r>
          </a:p>
        </p:txBody>
      </p:sp>
      <p:pic>
        <p:nvPicPr>
          <p:cNvPr id="4104" name="Picture 8" descr="Rezultat iskanja slik za flower opening animation">
            <a:extLst>
              <a:ext uri="{FF2B5EF4-FFF2-40B4-BE49-F238E27FC236}">
                <a16:creationId xmlns:a16="http://schemas.microsoft.com/office/drawing/2014/main" id="{38ADC2D7-C554-4CC9-8BBF-8012AF297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91" y="1374241"/>
            <a:ext cx="2381250" cy="17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7DAF4BE-C68F-47C5-89EA-5F10E918DB05}"/>
              </a:ext>
            </a:extLst>
          </p:cNvPr>
          <p:cNvSpPr txBox="1">
            <a:spLocks/>
          </p:cNvSpPr>
          <p:nvPr/>
        </p:nvSpPr>
        <p:spPr>
          <a:xfrm>
            <a:off x="7209713" y="3920122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A9D36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jesen</a:t>
            </a: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D5E56228-68F9-40B8-ADE1-6A8875F903B9}"/>
              </a:ext>
            </a:extLst>
          </p:cNvPr>
          <p:cNvSpPr/>
          <p:nvPr/>
        </p:nvSpPr>
        <p:spPr>
          <a:xfrm>
            <a:off x="0" y="0"/>
            <a:ext cx="1713137" cy="70349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538D345-A073-4C76-AAB0-CBD07A0EC253}"/>
              </a:ext>
            </a:extLst>
          </p:cNvPr>
          <p:cNvSpPr txBox="1">
            <a:spLocks/>
          </p:cNvSpPr>
          <p:nvPr/>
        </p:nvSpPr>
        <p:spPr>
          <a:xfrm>
            <a:off x="-437326" y="986937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SNOWFLAKE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snežinka</a:t>
            </a:r>
          </a:p>
        </p:txBody>
      </p:sp>
      <p:pic>
        <p:nvPicPr>
          <p:cNvPr id="24" name="Picture 6" descr="Povezana slika">
            <a:extLst>
              <a:ext uri="{FF2B5EF4-FFF2-40B4-BE49-F238E27FC236}">
                <a16:creationId xmlns:a16="http://schemas.microsoft.com/office/drawing/2014/main" id="{2E68E699-873F-45A5-9072-4F39C8C1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9" y="336254"/>
            <a:ext cx="645822" cy="5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B8565B79-27DC-45D8-9402-FA292A176211}"/>
              </a:ext>
            </a:extLst>
          </p:cNvPr>
          <p:cNvSpPr txBox="1">
            <a:spLocks/>
          </p:cNvSpPr>
          <p:nvPr/>
        </p:nvSpPr>
        <p:spPr>
          <a:xfrm>
            <a:off x="-437326" y="2583359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LEAF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list</a:t>
            </a:r>
          </a:p>
        </p:txBody>
      </p:sp>
      <p:pic>
        <p:nvPicPr>
          <p:cNvPr id="4106" name="Picture 10" descr="Rezultat iskanja slik za autumn leaves gif">
            <a:extLst>
              <a:ext uri="{FF2B5EF4-FFF2-40B4-BE49-F238E27FC236}">
                <a16:creationId xmlns:a16="http://schemas.microsoft.com/office/drawing/2014/main" id="{2BF5EC27-C573-40A2-B7D9-DCAA1E4944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462" y="4369433"/>
            <a:ext cx="1904130" cy="190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C58BE934-C4B9-409F-B3DB-0C55A4B7DCBA}"/>
              </a:ext>
            </a:extLst>
          </p:cNvPr>
          <p:cNvSpPr txBox="1">
            <a:spLocks/>
          </p:cNvSpPr>
          <p:nvPr/>
        </p:nvSpPr>
        <p:spPr>
          <a:xfrm>
            <a:off x="1286990" y="3790265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C63425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poletje</a:t>
            </a:r>
          </a:p>
        </p:txBody>
      </p:sp>
      <p:pic>
        <p:nvPicPr>
          <p:cNvPr id="4108" name="Picture 12" descr="Rezultat iskanja slik za leaf clipart">
            <a:extLst>
              <a:ext uri="{FF2B5EF4-FFF2-40B4-BE49-F238E27FC236}">
                <a16:creationId xmlns:a16="http://schemas.microsoft.com/office/drawing/2014/main" id="{566A34E0-5B2F-49AF-83A6-800F0B12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1" y="1744748"/>
            <a:ext cx="777678" cy="7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F43138BE-7FB6-4D39-B621-7CA07E86EBAD}"/>
              </a:ext>
            </a:extLst>
          </p:cNvPr>
          <p:cNvSpPr txBox="1">
            <a:spLocks/>
          </p:cNvSpPr>
          <p:nvPr/>
        </p:nvSpPr>
        <p:spPr>
          <a:xfrm>
            <a:off x="-440868" y="4595557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COLD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mrzlo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C6F31FCE-B466-4CED-B423-C7B5A8E6E6B7}"/>
              </a:ext>
            </a:extLst>
          </p:cNvPr>
          <p:cNvSpPr txBox="1">
            <a:spLocks/>
          </p:cNvSpPr>
          <p:nvPr/>
        </p:nvSpPr>
        <p:spPr>
          <a:xfrm>
            <a:off x="-412708" y="6188685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HOT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vroče</a:t>
            </a:r>
          </a:p>
        </p:txBody>
      </p:sp>
      <p:pic>
        <p:nvPicPr>
          <p:cNvPr id="4110" name="Picture 14" descr="Rezultat iskanja slik za cold clipart">
            <a:extLst>
              <a:ext uri="{FF2B5EF4-FFF2-40B4-BE49-F238E27FC236}">
                <a16:creationId xmlns:a16="http://schemas.microsoft.com/office/drawing/2014/main" id="{5E6E0FEC-73E9-4519-9ED5-43C9E1D5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9" y="3318507"/>
            <a:ext cx="911741" cy="11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ezultat iskanja slik za hot clipart">
            <a:extLst>
              <a:ext uri="{FF2B5EF4-FFF2-40B4-BE49-F238E27FC236}">
                <a16:creationId xmlns:a16="http://schemas.microsoft.com/office/drawing/2014/main" id="{738DECAE-C377-49DA-9BAE-C6C71DC48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3" y="5310157"/>
            <a:ext cx="893216" cy="8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Pravokotnik 33">
            <a:extLst>
              <a:ext uri="{FF2B5EF4-FFF2-40B4-BE49-F238E27FC236}">
                <a16:creationId xmlns:a16="http://schemas.microsoft.com/office/drawing/2014/main" id="{09DEAE44-352E-43B1-BC07-2478F4875023}"/>
              </a:ext>
            </a:extLst>
          </p:cNvPr>
          <p:cNvSpPr/>
          <p:nvPr/>
        </p:nvSpPr>
        <p:spPr>
          <a:xfrm rot="5400000">
            <a:off x="2096390" y="5183493"/>
            <a:ext cx="1775222" cy="256286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06B97A65-5A8C-4E82-9932-E291B87914C9}"/>
              </a:ext>
            </a:extLst>
          </p:cNvPr>
          <p:cNvSpPr txBox="1">
            <a:spLocks/>
          </p:cNvSpPr>
          <p:nvPr/>
        </p:nvSpPr>
        <p:spPr>
          <a:xfrm>
            <a:off x="2185261" y="5849704"/>
            <a:ext cx="2080170" cy="7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SEA</a:t>
            </a:r>
          </a:p>
          <a:p>
            <a:pPr marL="457200" lvl="1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morje</a:t>
            </a:r>
          </a:p>
        </p:txBody>
      </p:sp>
      <p:pic>
        <p:nvPicPr>
          <p:cNvPr id="39" name="Picture 22" descr="Povezana slika">
            <a:extLst>
              <a:ext uri="{FF2B5EF4-FFF2-40B4-BE49-F238E27FC236}">
                <a16:creationId xmlns:a16="http://schemas.microsoft.com/office/drawing/2014/main" id="{2722F9FE-CC38-4ED2-BBCA-9D4795F5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8435" y="5844467"/>
            <a:ext cx="1179688" cy="7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8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>
            <a:extLst>
              <a:ext uri="{FF2B5EF4-FFF2-40B4-BE49-F238E27FC236}">
                <a16:creationId xmlns:a16="http://schemas.microsoft.com/office/drawing/2014/main" id="{CAFBC634-92DB-4BDA-9A8A-2E315738732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72A8B75C-1F77-4F6A-867E-F2A3F6F1DBDD}"/>
              </a:ext>
            </a:extLst>
          </p:cNvPr>
          <p:cNvSpPr txBox="1">
            <a:spLocks/>
          </p:cNvSpPr>
          <p:nvPr/>
        </p:nvSpPr>
        <p:spPr>
          <a:xfrm>
            <a:off x="4123724" y="3320350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018BD3"/>
                </a:solidFill>
              </a:rPr>
              <a:t>DURING THE WINTER  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Pozimi</a:t>
            </a:r>
            <a:endParaRPr lang="sl-SI" sz="2800" b="1" dirty="0">
              <a:solidFill>
                <a:srgbClr val="018BD3"/>
              </a:solidFill>
            </a:endParaRPr>
          </a:p>
        </p:txBody>
      </p:sp>
      <p:pic>
        <p:nvPicPr>
          <p:cNvPr id="32" name="Picture 14" descr="Rezultat iskanja slik za snow clipart">
            <a:extLst>
              <a:ext uri="{FF2B5EF4-FFF2-40B4-BE49-F238E27FC236}">
                <a16:creationId xmlns:a16="http://schemas.microsoft.com/office/drawing/2014/main" id="{91811A5A-6A12-41BB-9071-9F977AE3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3" y="4526669"/>
            <a:ext cx="2545713" cy="190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zultat iskanja slik za SKIING CLIPART">
            <a:extLst>
              <a:ext uri="{FF2B5EF4-FFF2-40B4-BE49-F238E27FC236}">
                <a16:creationId xmlns:a16="http://schemas.microsoft.com/office/drawing/2014/main" id="{684461BC-DB2F-4865-91DE-8A753E43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76" y="1903719"/>
            <a:ext cx="1750104" cy="13515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Povezana slika">
            <a:extLst>
              <a:ext uri="{FF2B5EF4-FFF2-40B4-BE49-F238E27FC236}">
                <a16:creationId xmlns:a16="http://schemas.microsoft.com/office/drawing/2014/main" id="{166376C2-0236-4DEC-BAAD-6BF8DD54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48" y="1358547"/>
            <a:ext cx="1942221" cy="14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Povezana slika">
            <a:extLst>
              <a:ext uri="{FF2B5EF4-FFF2-40B4-BE49-F238E27FC236}">
                <a16:creationId xmlns:a16="http://schemas.microsoft.com/office/drawing/2014/main" id="{FF43B91E-7504-4FE6-A0E9-43716DCE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46" y="1293592"/>
            <a:ext cx="1589410" cy="13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Povezana slika">
            <a:extLst>
              <a:ext uri="{FF2B5EF4-FFF2-40B4-BE49-F238E27FC236}">
                <a16:creationId xmlns:a16="http://schemas.microsoft.com/office/drawing/2014/main" id="{2AC5F5A5-01DF-4928-A2AA-3BC88842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0" y="1262756"/>
            <a:ext cx="1699950" cy="136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Rezultat iskanja slik za igloo clipart">
            <a:extLst>
              <a:ext uri="{FF2B5EF4-FFF2-40B4-BE49-F238E27FC236}">
                <a16:creationId xmlns:a16="http://schemas.microsoft.com/office/drawing/2014/main" id="{285F1354-0E2F-47DD-9EF2-8C4A44749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97" y="3098686"/>
            <a:ext cx="2256419" cy="11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zultat iskanja slik za santa clipart">
            <a:extLst>
              <a:ext uri="{FF2B5EF4-FFF2-40B4-BE49-F238E27FC236}">
                <a16:creationId xmlns:a16="http://schemas.microsoft.com/office/drawing/2014/main" id="{B6082681-148D-4E2E-862A-8B72CE63E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56" y="4795766"/>
            <a:ext cx="1369092" cy="17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Rezultat iskanja slik za gift clipart">
            <a:extLst>
              <a:ext uri="{FF2B5EF4-FFF2-40B4-BE49-F238E27FC236}">
                <a16:creationId xmlns:a16="http://schemas.microsoft.com/office/drawing/2014/main" id="{886547E5-493E-4EDD-8D2E-D51EBA29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34" y="4095862"/>
            <a:ext cx="1415038" cy="13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ezultat iskanja slik za family clipart">
            <a:extLst>
              <a:ext uri="{FF2B5EF4-FFF2-40B4-BE49-F238E27FC236}">
                <a16:creationId xmlns:a16="http://schemas.microsoft.com/office/drawing/2014/main" id="{1C87A05E-DAFC-49D6-895C-02B75C95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69" y="1615094"/>
            <a:ext cx="2464892" cy="20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Povezana slika">
            <a:extLst>
              <a:ext uri="{FF2B5EF4-FFF2-40B4-BE49-F238E27FC236}">
                <a16:creationId xmlns:a16="http://schemas.microsoft.com/office/drawing/2014/main" id="{B9F58A68-A577-4061-94E6-D08BFF27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669" y="3899957"/>
            <a:ext cx="1484537" cy="19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Povezana slika">
            <a:extLst>
              <a:ext uri="{FF2B5EF4-FFF2-40B4-BE49-F238E27FC236}">
                <a16:creationId xmlns:a16="http://schemas.microsoft.com/office/drawing/2014/main" id="{2ACA399B-F887-446F-833C-0110AD4D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38" y="4795766"/>
            <a:ext cx="2148637" cy="16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99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>
            <a:extLst>
              <a:ext uri="{FF2B5EF4-FFF2-40B4-BE49-F238E27FC236}">
                <a16:creationId xmlns:a16="http://schemas.microsoft.com/office/drawing/2014/main" id="{CAFBC634-92DB-4BDA-9A8A-2E315738732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3A87D26-15EC-47FB-AB15-D2C92F35241D}"/>
              </a:ext>
            </a:extLst>
          </p:cNvPr>
          <p:cNvSpPr txBox="1">
            <a:spLocks/>
          </p:cNvSpPr>
          <p:nvPr/>
        </p:nvSpPr>
        <p:spPr>
          <a:xfrm>
            <a:off x="3964067" y="3088776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59BC1"/>
                </a:solidFill>
              </a:rPr>
              <a:t>DURING SPRING</a:t>
            </a:r>
            <a:endParaRPr lang="sl-SI" sz="28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Spomladi</a:t>
            </a:r>
            <a:endParaRPr lang="sl-SI" sz="2800" dirty="0">
              <a:solidFill>
                <a:srgbClr val="018BD3"/>
              </a:solidFill>
            </a:endParaRPr>
          </a:p>
        </p:txBody>
      </p:sp>
      <p:pic>
        <p:nvPicPr>
          <p:cNvPr id="11" name="Picture 10" descr="Povezana slika">
            <a:extLst>
              <a:ext uri="{FF2B5EF4-FFF2-40B4-BE49-F238E27FC236}">
                <a16:creationId xmlns:a16="http://schemas.microsoft.com/office/drawing/2014/main" id="{B5B2B5A6-5A89-4889-96B4-AA940939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45" y="1404041"/>
            <a:ext cx="2771366" cy="14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zultat iskanja slik za flower clipart">
            <a:extLst>
              <a:ext uri="{FF2B5EF4-FFF2-40B4-BE49-F238E27FC236}">
                <a16:creationId xmlns:a16="http://schemas.microsoft.com/office/drawing/2014/main" id="{21FEDDB8-7491-4C8C-96B9-50207813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86" y="1753996"/>
            <a:ext cx="1517073" cy="151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zultat iskanja slik za bear clipart">
            <a:extLst>
              <a:ext uri="{FF2B5EF4-FFF2-40B4-BE49-F238E27FC236}">
                <a16:creationId xmlns:a16="http://schemas.microsoft.com/office/drawing/2014/main" id="{A5C01BDD-D024-45E4-8E86-F930930D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362" y="3887324"/>
            <a:ext cx="1376795" cy="71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Povezana slika">
            <a:extLst>
              <a:ext uri="{FF2B5EF4-FFF2-40B4-BE49-F238E27FC236}">
                <a16:creationId xmlns:a16="http://schemas.microsoft.com/office/drawing/2014/main" id="{CA0F3D1C-F9CD-4C69-B891-70F88E6E2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097" y="1666087"/>
            <a:ext cx="2564319" cy="225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Rezultat iskanja slik za rain clipart">
            <a:extLst>
              <a:ext uri="{FF2B5EF4-FFF2-40B4-BE49-F238E27FC236}">
                <a16:creationId xmlns:a16="http://schemas.microsoft.com/office/drawing/2014/main" id="{A4E0018E-548F-4EB3-8B93-E5A697E4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3" y="4649020"/>
            <a:ext cx="180975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Rezultat iskanja slik za easter eggs clipart">
            <a:extLst>
              <a:ext uri="{FF2B5EF4-FFF2-40B4-BE49-F238E27FC236}">
                <a16:creationId xmlns:a16="http://schemas.microsoft.com/office/drawing/2014/main" id="{867ABBAB-D4D6-44F5-A670-957E63F7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10" y="4576627"/>
            <a:ext cx="1589536" cy="96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926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>
            <a:extLst>
              <a:ext uri="{FF2B5EF4-FFF2-40B4-BE49-F238E27FC236}">
                <a16:creationId xmlns:a16="http://schemas.microsoft.com/office/drawing/2014/main" id="{CAFBC634-92DB-4BDA-9A8A-2E315738732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C63425"/>
              </a:solidFill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CEF400E-AC0A-4AE0-A905-6BC281D87351}"/>
              </a:ext>
            </a:extLst>
          </p:cNvPr>
          <p:cNvSpPr txBox="1">
            <a:spLocks/>
          </p:cNvSpPr>
          <p:nvPr/>
        </p:nvSpPr>
        <p:spPr>
          <a:xfrm>
            <a:off x="3818924" y="2812350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C63425"/>
                </a:solidFill>
              </a:rPr>
              <a:t>DURING SUMMER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Poleti</a:t>
            </a:r>
            <a:endParaRPr lang="sl-SI" sz="2800" dirty="0">
              <a:solidFill>
                <a:srgbClr val="018BD3"/>
              </a:solidFill>
            </a:endParaRPr>
          </a:p>
        </p:txBody>
      </p:sp>
      <p:pic>
        <p:nvPicPr>
          <p:cNvPr id="11" name="Picture 22" descr="Povezana slika">
            <a:extLst>
              <a:ext uri="{FF2B5EF4-FFF2-40B4-BE49-F238E27FC236}">
                <a16:creationId xmlns:a16="http://schemas.microsoft.com/office/drawing/2014/main" id="{E6AA9CE4-51D2-4097-88C0-60AB81DD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2707" y="1425726"/>
            <a:ext cx="2383898" cy="144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ovezana slika">
            <a:extLst>
              <a:ext uri="{FF2B5EF4-FFF2-40B4-BE49-F238E27FC236}">
                <a16:creationId xmlns:a16="http://schemas.microsoft.com/office/drawing/2014/main" id="{018CF24D-439C-4426-8A68-2176507D3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66" y="3471312"/>
            <a:ext cx="1726623" cy="13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ovezana slika">
            <a:extLst>
              <a:ext uri="{FF2B5EF4-FFF2-40B4-BE49-F238E27FC236}">
                <a16:creationId xmlns:a16="http://schemas.microsoft.com/office/drawing/2014/main" id="{AB36EA45-5311-4B56-92BC-7F29BBFC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88" y="4995926"/>
            <a:ext cx="1503717" cy="15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zultat iskanja slik za beach clipart">
            <a:extLst>
              <a:ext uri="{FF2B5EF4-FFF2-40B4-BE49-F238E27FC236}">
                <a16:creationId xmlns:a16="http://schemas.microsoft.com/office/drawing/2014/main" id="{A079FFFB-0F59-445D-A6AD-1076662C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29" y="5100744"/>
            <a:ext cx="1853098" cy="12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Rezultat iskanja slik za beach clipart">
            <a:extLst>
              <a:ext uri="{FF2B5EF4-FFF2-40B4-BE49-F238E27FC236}">
                <a16:creationId xmlns:a16="http://schemas.microsoft.com/office/drawing/2014/main" id="{810E1604-43F2-435E-B4E7-1E20D918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23" y="3696602"/>
            <a:ext cx="1804616" cy="156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Povezana slika">
            <a:extLst>
              <a:ext uri="{FF2B5EF4-FFF2-40B4-BE49-F238E27FC236}">
                <a16:creationId xmlns:a16="http://schemas.microsoft.com/office/drawing/2014/main" id="{09C1C47A-E14B-42DC-AE6E-6AFBA1404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7" y="1553358"/>
            <a:ext cx="1495799" cy="17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Povezana slika">
            <a:extLst>
              <a:ext uri="{FF2B5EF4-FFF2-40B4-BE49-F238E27FC236}">
                <a16:creationId xmlns:a16="http://schemas.microsoft.com/office/drawing/2014/main" id="{9A4DDBD6-E693-4657-BC22-D0F4DDD0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50" y="4124237"/>
            <a:ext cx="1743379" cy="174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otnik 27">
            <a:extLst>
              <a:ext uri="{FF2B5EF4-FFF2-40B4-BE49-F238E27FC236}">
                <a16:creationId xmlns:a16="http://schemas.microsoft.com/office/drawing/2014/main" id="{CAFBC634-92DB-4BDA-9A8A-2E3157387321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A9D36"/>
              </a:solidFill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496FC3D4-7294-4A44-967E-B2E6D4202109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97C791-D87A-4A11-85C1-06B15B04FB47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D7F0557-E312-4DF8-812F-506DB79EF6CC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E39536F-09C4-4926-BD11-9D3008E5E167}"/>
              </a:ext>
            </a:extLst>
          </p:cNvPr>
          <p:cNvSpPr txBox="1">
            <a:spLocks/>
          </p:cNvSpPr>
          <p:nvPr/>
        </p:nvSpPr>
        <p:spPr>
          <a:xfrm>
            <a:off x="3818924" y="3088776"/>
            <a:ext cx="3944551" cy="1929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b="1" dirty="0">
                <a:solidFill>
                  <a:srgbClr val="FA9D36"/>
                </a:solidFill>
              </a:rPr>
              <a:t>DURING AUTUMN</a:t>
            </a:r>
          </a:p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Jeseni</a:t>
            </a:r>
            <a:endParaRPr lang="sl-SI" sz="2800" dirty="0">
              <a:solidFill>
                <a:srgbClr val="018BD3"/>
              </a:solidFill>
            </a:endParaRPr>
          </a:p>
        </p:txBody>
      </p:sp>
      <p:pic>
        <p:nvPicPr>
          <p:cNvPr id="11" name="Picture 12" descr="Rezultat iskanja slik za leaf clipart">
            <a:extLst>
              <a:ext uri="{FF2B5EF4-FFF2-40B4-BE49-F238E27FC236}">
                <a16:creationId xmlns:a16="http://schemas.microsoft.com/office/drawing/2014/main" id="{2005AE51-CC4F-4141-8362-5F041AF2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0" y="1948865"/>
            <a:ext cx="777678" cy="7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zultat iskanja slik za rake leaves clipart">
            <a:extLst>
              <a:ext uri="{FF2B5EF4-FFF2-40B4-BE49-F238E27FC236}">
                <a16:creationId xmlns:a16="http://schemas.microsoft.com/office/drawing/2014/main" id="{1D9D492C-8B23-44CE-B900-34514FA5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41" y="2904666"/>
            <a:ext cx="1988828" cy="17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zultat iskanja slik za halloween clipart">
            <a:extLst>
              <a:ext uri="{FF2B5EF4-FFF2-40B4-BE49-F238E27FC236}">
                <a16:creationId xmlns:a16="http://schemas.microsoft.com/office/drawing/2014/main" id="{F15810EE-1455-4806-A9C1-757CD54C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16" y="4881451"/>
            <a:ext cx="1824909" cy="132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ovezana slika">
            <a:extLst>
              <a:ext uri="{FF2B5EF4-FFF2-40B4-BE49-F238E27FC236}">
                <a16:creationId xmlns:a16="http://schemas.microsoft.com/office/drawing/2014/main" id="{DF7F73CF-BD5E-43D1-AB18-95724363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68" y="3833769"/>
            <a:ext cx="1192250" cy="14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Rezultat iskanja slik za school clipart">
            <a:extLst>
              <a:ext uri="{FF2B5EF4-FFF2-40B4-BE49-F238E27FC236}">
                <a16:creationId xmlns:a16="http://schemas.microsoft.com/office/drawing/2014/main" id="{D6BE9695-A35F-4A91-8543-68FE1497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35" y="1546554"/>
            <a:ext cx="1429302" cy="170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Rezultat iskanja slik za grapes clipart">
            <a:extLst>
              <a:ext uri="{FF2B5EF4-FFF2-40B4-BE49-F238E27FC236}">
                <a16:creationId xmlns:a16="http://schemas.microsoft.com/office/drawing/2014/main" id="{89E1AC6D-3BA5-47E6-BDF0-EAAB8EBD2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7" y="5069793"/>
            <a:ext cx="994481" cy="12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39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17514" y="1784145"/>
            <a:ext cx="1681520" cy="98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WINTER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zima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D3CF79-181B-4965-8789-FA0F30CB0F5A}"/>
              </a:ext>
            </a:extLst>
          </p:cNvPr>
          <p:cNvSpPr txBox="1">
            <a:spLocks/>
          </p:cNvSpPr>
          <p:nvPr/>
        </p:nvSpPr>
        <p:spPr>
          <a:xfrm>
            <a:off x="2311087" y="1784145"/>
            <a:ext cx="2554788" cy="1075367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SPRING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pomlad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7DB210-3C56-4456-8F63-CC6A3F5145E2}"/>
              </a:ext>
            </a:extLst>
          </p:cNvPr>
          <p:cNvSpPr txBox="1">
            <a:spLocks/>
          </p:cNvSpPr>
          <p:nvPr/>
        </p:nvSpPr>
        <p:spPr>
          <a:xfrm>
            <a:off x="5278123" y="1784146"/>
            <a:ext cx="2554787" cy="1045454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poletje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0E08D9-3640-4FE1-90F1-2536A1ADE2D2}"/>
              </a:ext>
            </a:extLst>
          </p:cNvPr>
          <p:cNvSpPr txBox="1">
            <a:spLocks/>
          </p:cNvSpPr>
          <p:nvPr/>
        </p:nvSpPr>
        <p:spPr>
          <a:xfrm>
            <a:off x="8257275" y="1784145"/>
            <a:ext cx="2554787" cy="988084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jesen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39EB8B-EFDB-4D40-A94F-D9FEA7094B17}"/>
              </a:ext>
            </a:extLst>
          </p:cNvPr>
          <p:cNvSpPr txBox="1">
            <a:spLocks/>
          </p:cNvSpPr>
          <p:nvPr/>
        </p:nvSpPr>
        <p:spPr>
          <a:xfrm>
            <a:off x="11214984" y="1795228"/>
            <a:ext cx="643188" cy="860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chemeClr val="tx1"/>
                </a:solidFill>
              </a:rPr>
              <a:t>W</a:t>
            </a:r>
          </a:p>
          <a:p>
            <a:pPr marL="0" indent="0" algn="ctr">
              <a:buNone/>
            </a:pPr>
            <a:r>
              <a:rPr lang="sl-SI" sz="1600" dirty="0">
                <a:solidFill>
                  <a:schemeClr val="tx1"/>
                </a:solidFill>
              </a:rPr>
              <a:t>zima</a:t>
            </a:r>
            <a:endParaRPr lang="sl-SI" sz="16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 rot="5400000">
            <a:off x="-426270" y="3684651"/>
            <a:ext cx="2002366" cy="643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januar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 rot="5400000">
            <a:off x="576257" y="3684652"/>
            <a:ext cx="2002366" cy="643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februar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EF1130-43D6-4D85-A916-C709BD92A2CF}"/>
              </a:ext>
            </a:extLst>
          </p:cNvPr>
          <p:cNvSpPr txBox="1">
            <a:spLocks/>
          </p:cNvSpPr>
          <p:nvPr/>
        </p:nvSpPr>
        <p:spPr>
          <a:xfrm rot="5400000">
            <a:off x="1621338" y="3691272"/>
            <a:ext cx="2002365" cy="629956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marec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362E68-AA89-4D69-991A-658C0BB66035}"/>
              </a:ext>
            </a:extLst>
          </p:cNvPr>
          <p:cNvSpPr txBox="1">
            <a:spLocks/>
          </p:cNvSpPr>
          <p:nvPr/>
        </p:nvSpPr>
        <p:spPr>
          <a:xfrm rot="5400000">
            <a:off x="2616149" y="3684654"/>
            <a:ext cx="2002363" cy="643187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E9AE384-BFCA-4DB4-9CF8-5F0CFF676773}"/>
              </a:ext>
            </a:extLst>
          </p:cNvPr>
          <p:cNvSpPr txBox="1">
            <a:spLocks/>
          </p:cNvSpPr>
          <p:nvPr/>
        </p:nvSpPr>
        <p:spPr>
          <a:xfrm rot="5400000">
            <a:off x="3577552" y="3719106"/>
            <a:ext cx="2002366" cy="574279"/>
          </a:xfrm>
          <a:prstGeom prst="rect">
            <a:avLst/>
          </a:prstGeom>
          <a:solidFill>
            <a:srgbClr val="F8C5CE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maj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2C40953-6398-4004-8879-CD7AD1716397}"/>
              </a:ext>
            </a:extLst>
          </p:cNvPr>
          <p:cNvSpPr txBox="1">
            <a:spLocks/>
          </p:cNvSpPr>
          <p:nvPr/>
        </p:nvSpPr>
        <p:spPr>
          <a:xfrm rot="5400000">
            <a:off x="4574988" y="3695736"/>
            <a:ext cx="2002366" cy="643189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junij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E798079-EBB5-42A9-8C04-AE8B30FE3038}"/>
              </a:ext>
            </a:extLst>
          </p:cNvPr>
          <p:cNvSpPr txBox="1">
            <a:spLocks/>
          </p:cNvSpPr>
          <p:nvPr/>
        </p:nvSpPr>
        <p:spPr>
          <a:xfrm rot="5400000">
            <a:off x="5570474" y="3695736"/>
            <a:ext cx="2002366" cy="643187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julij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16A85A-DE95-4C12-AE72-6AF5C558F5A6}"/>
              </a:ext>
            </a:extLst>
          </p:cNvPr>
          <p:cNvSpPr txBox="1">
            <a:spLocks/>
          </p:cNvSpPr>
          <p:nvPr/>
        </p:nvSpPr>
        <p:spPr>
          <a:xfrm rot="5400000">
            <a:off x="6549739" y="3714767"/>
            <a:ext cx="2002363" cy="605127"/>
          </a:xfrm>
          <a:prstGeom prst="rect">
            <a:avLst/>
          </a:prstGeom>
          <a:solidFill>
            <a:srgbClr val="E3766B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avgust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43F1F18-3B84-4446-8843-45CF1B0C6651}"/>
              </a:ext>
            </a:extLst>
          </p:cNvPr>
          <p:cNvSpPr txBox="1">
            <a:spLocks/>
          </p:cNvSpPr>
          <p:nvPr/>
        </p:nvSpPr>
        <p:spPr>
          <a:xfrm rot="5400000">
            <a:off x="7563045" y="3719107"/>
            <a:ext cx="2002368" cy="574280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802924B-5BD0-4156-8B5E-E64951447CE1}"/>
              </a:ext>
            </a:extLst>
          </p:cNvPr>
          <p:cNvSpPr txBox="1">
            <a:spLocks/>
          </p:cNvSpPr>
          <p:nvPr/>
        </p:nvSpPr>
        <p:spPr>
          <a:xfrm rot="5400000">
            <a:off x="8516019" y="3684651"/>
            <a:ext cx="2002366" cy="643187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oktober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0132E57-ECB4-4972-9AAC-8E46A3FF43B2}"/>
              </a:ext>
            </a:extLst>
          </p:cNvPr>
          <p:cNvSpPr txBox="1">
            <a:spLocks/>
          </p:cNvSpPr>
          <p:nvPr/>
        </p:nvSpPr>
        <p:spPr>
          <a:xfrm rot="5400000">
            <a:off x="9524799" y="3725483"/>
            <a:ext cx="2002368" cy="583698"/>
          </a:xfrm>
          <a:prstGeom prst="rect">
            <a:avLst/>
          </a:prstGeom>
          <a:solidFill>
            <a:srgbClr val="FA9D36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484BDC5-156E-4937-B91E-1C723856D00C}"/>
              </a:ext>
            </a:extLst>
          </p:cNvPr>
          <p:cNvSpPr txBox="1">
            <a:spLocks/>
          </p:cNvSpPr>
          <p:nvPr/>
        </p:nvSpPr>
        <p:spPr>
          <a:xfrm rot="5400000">
            <a:off x="10505648" y="3725484"/>
            <a:ext cx="2002368" cy="5836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3139367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5F319ED2-391D-4598-B4EF-F83298DBC4D4}"/>
              </a:ext>
            </a:extLst>
          </p:cNvPr>
          <p:cNvSpPr/>
          <p:nvPr/>
        </p:nvSpPr>
        <p:spPr>
          <a:xfrm>
            <a:off x="0" y="-28507"/>
            <a:ext cx="1241741" cy="691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493A7A-18C1-47FB-82A3-B5ECE3332AB2}"/>
              </a:ext>
            </a:extLst>
          </p:cNvPr>
          <p:cNvSpPr/>
          <p:nvPr/>
        </p:nvSpPr>
        <p:spPr>
          <a:xfrm rot="5400000">
            <a:off x="5467988" y="-5503096"/>
            <a:ext cx="1220917" cy="12227110"/>
          </a:xfrm>
          <a:prstGeom prst="rect">
            <a:avLst/>
          </a:prstGeom>
          <a:solidFill>
            <a:srgbClr val="CC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AF59E0-3BCB-46E3-B8F3-DBED1752E82C}"/>
              </a:ext>
            </a:extLst>
          </p:cNvPr>
          <p:cNvSpPr txBox="1">
            <a:spLocks/>
          </p:cNvSpPr>
          <p:nvPr/>
        </p:nvSpPr>
        <p:spPr>
          <a:xfrm>
            <a:off x="1329979" y="40997"/>
            <a:ext cx="8922439" cy="11389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3600" b="1" dirty="0">
                <a:solidFill>
                  <a:srgbClr val="FF0000"/>
                </a:solidFill>
              </a:rPr>
              <a:t>SEASONS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D467D1-2A7A-4FAB-9ABB-62B20F493050}"/>
              </a:ext>
            </a:extLst>
          </p:cNvPr>
          <p:cNvSpPr txBox="1">
            <a:spLocks/>
          </p:cNvSpPr>
          <p:nvPr/>
        </p:nvSpPr>
        <p:spPr>
          <a:xfrm>
            <a:off x="3818924" y="651869"/>
            <a:ext cx="3944551" cy="7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tx1"/>
                </a:solidFill>
              </a:rPr>
              <a:t>Letni časi</a:t>
            </a:r>
            <a:endParaRPr lang="sl-SI" sz="28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99CFE39-2F60-4685-940F-7C1EFCF78D41}"/>
              </a:ext>
            </a:extLst>
          </p:cNvPr>
          <p:cNvSpPr txBox="1">
            <a:spLocks/>
          </p:cNvSpPr>
          <p:nvPr/>
        </p:nvSpPr>
        <p:spPr>
          <a:xfrm>
            <a:off x="217514" y="1784145"/>
            <a:ext cx="1681520" cy="98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WINTER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zima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9D3CF79-181B-4965-8789-FA0F30CB0F5A}"/>
              </a:ext>
            </a:extLst>
          </p:cNvPr>
          <p:cNvSpPr txBox="1">
            <a:spLocks/>
          </p:cNvSpPr>
          <p:nvPr/>
        </p:nvSpPr>
        <p:spPr>
          <a:xfrm>
            <a:off x="2311087" y="1784145"/>
            <a:ext cx="2554788" cy="107536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SPRING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pomlad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7DB210-3C56-4456-8F63-CC6A3F5145E2}"/>
              </a:ext>
            </a:extLst>
          </p:cNvPr>
          <p:cNvSpPr txBox="1">
            <a:spLocks/>
          </p:cNvSpPr>
          <p:nvPr/>
        </p:nvSpPr>
        <p:spPr>
          <a:xfrm>
            <a:off x="5278123" y="1784146"/>
            <a:ext cx="2554787" cy="104545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SUMMER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poletje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0E08D9-3640-4FE1-90F1-2536A1ADE2D2}"/>
              </a:ext>
            </a:extLst>
          </p:cNvPr>
          <p:cNvSpPr txBox="1">
            <a:spLocks/>
          </p:cNvSpPr>
          <p:nvPr/>
        </p:nvSpPr>
        <p:spPr>
          <a:xfrm>
            <a:off x="8257275" y="1784145"/>
            <a:ext cx="2554787" cy="98808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b="1" dirty="0">
                <a:solidFill>
                  <a:schemeClr val="tx1"/>
                </a:solidFill>
              </a:rPr>
              <a:t>AUTUMN</a:t>
            </a:r>
          </a:p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jesen</a:t>
            </a:r>
            <a:endParaRPr lang="sl-SI" b="1" dirty="0">
              <a:solidFill>
                <a:schemeClr val="tx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C39EB8B-EFDB-4D40-A94F-D9FEA7094B17}"/>
              </a:ext>
            </a:extLst>
          </p:cNvPr>
          <p:cNvSpPr txBox="1">
            <a:spLocks/>
          </p:cNvSpPr>
          <p:nvPr/>
        </p:nvSpPr>
        <p:spPr>
          <a:xfrm>
            <a:off x="11214984" y="1795228"/>
            <a:ext cx="643188" cy="860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1600" b="1" dirty="0">
                <a:solidFill>
                  <a:schemeClr val="tx1"/>
                </a:solidFill>
              </a:rPr>
              <a:t>W</a:t>
            </a:r>
          </a:p>
          <a:p>
            <a:pPr marL="0" indent="0" algn="ctr">
              <a:buNone/>
            </a:pPr>
            <a:r>
              <a:rPr lang="sl-SI" sz="1600" dirty="0">
                <a:solidFill>
                  <a:schemeClr val="tx1"/>
                </a:solidFill>
              </a:rPr>
              <a:t>zima</a:t>
            </a:r>
            <a:endParaRPr lang="sl-SI" sz="1600" b="1" dirty="0">
              <a:solidFill>
                <a:schemeClr val="tx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F793B87-9728-46C7-A377-19A923EC08FF}"/>
              </a:ext>
            </a:extLst>
          </p:cNvPr>
          <p:cNvSpPr txBox="1">
            <a:spLocks/>
          </p:cNvSpPr>
          <p:nvPr/>
        </p:nvSpPr>
        <p:spPr>
          <a:xfrm rot="5400000">
            <a:off x="-426270" y="3684651"/>
            <a:ext cx="2002366" cy="643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januar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B969ED-D96D-4C05-A3EC-5C1326E025A7}"/>
              </a:ext>
            </a:extLst>
          </p:cNvPr>
          <p:cNvSpPr txBox="1">
            <a:spLocks/>
          </p:cNvSpPr>
          <p:nvPr/>
        </p:nvSpPr>
        <p:spPr>
          <a:xfrm rot="5400000">
            <a:off x="576257" y="3684652"/>
            <a:ext cx="2002366" cy="6431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februar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2EF1130-43D6-4D85-A916-C709BD92A2CF}"/>
              </a:ext>
            </a:extLst>
          </p:cNvPr>
          <p:cNvSpPr txBox="1">
            <a:spLocks/>
          </p:cNvSpPr>
          <p:nvPr/>
        </p:nvSpPr>
        <p:spPr>
          <a:xfrm rot="5400000">
            <a:off x="1621338" y="3691272"/>
            <a:ext cx="2002365" cy="62995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marec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2362E68-AA89-4D69-991A-658C0BB66035}"/>
              </a:ext>
            </a:extLst>
          </p:cNvPr>
          <p:cNvSpPr txBox="1">
            <a:spLocks/>
          </p:cNvSpPr>
          <p:nvPr/>
        </p:nvSpPr>
        <p:spPr>
          <a:xfrm rot="5400000">
            <a:off x="2616149" y="3684654"/>
            <a:ext cx="2002363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april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5E9AE384-BFCA-4DB4-9CF8-5F0CFF676773}"/>
              </a:ext>
            </a:extLst>
          </p:cNvPr>
          <p:cNvSpPr txBox="1">
            <a:spLocks/>
          </p:cNvSpPr>
          <p:nvPr/>
        </p:nvSpPr>
        <p:spPr>
          <a:xfrm rot="5400000">
            <a:off x="3577552" y="3719106"/>
            <a:ext cx="2002366" cy="57427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maj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2C40953-6398-4004-8879-CD7AD1716397}"/>
              </a:ext>
            </a:extLst>
          </p:cNvPr>
          <p:cNvSpPr txBox="1">
            <a:spLocks/>
          </p:cNvSpPr>
          <p:nvPr/>
        </p:nvSpPr>
        <p:spPr>
          <a:xfrm rot="5400000">
            <a:off x="4574988" y="3695736"/>
            <a:ext cx="2002366" cy="643189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junij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E798079-EBB5-42A9-8C04-AE8B30FE3038}"/>
              </a:ext>
            </a:extLst>
          </p:cNvPr>
          <p:cNvSpPr txBox="1">
            <a:spLocks/>
          </p:cNvSpPr>
          <p:nvPr/>
        </p:nvSpPr>
        <p:spPr>
          <a:xfrm rot="5400000">
            <a:off x="5570474" y="3695736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julij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016A85A-DE95-4C12-AE72-6AF5C558F5A6}"/>
              </a:ext>
            </a:extLst>
          </p:cNvPr>
          <p:cNvSpPr txBox="1">
            <a:spLocks/>
          </p:cNvSpPr>
          <p:nvPr/>
        </p:nvSpPr>
        <p:spPr>
          <a:xfrm rot="5400000">
            <a:off x="6549739" y="3714767"/>
            <a:ext cx="2002363" cy="60512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avgust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43F1F18-3B84-4446-8843-45CF1B0C6651}"/>
              </a:ext>
            </a:extLst>
          </p:cNvPr>
          <p:cNvSpPr txBox="1">
            <a:spLocks/>
          </p:cNvSpPr>
          <p:nvPr/>
        </p:nvSpPr>
        <p:spPr>
          <a:xfrm rot="5400000">
            <a:off x="7563045" y="3719107"/>
            <a:ext cx="2002368" cy="57428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september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4802924B-5BD0-4156-8B5E-E64951447CE1}"/>
              </a:ext>
            </a:extLst>
          </p:cNvPr>
          <p:cNvSpPr txBox="1">
            <a:spLocks/>
          </p:cNvSpPr>
          <p:nvPr/>
        </p:nvSpPr>
        <p:spPr>
          <a:xfrm rot="5400000">
            <a:off x="8516019" y="3684651"/>
            <a:ext cx="2002366" cy="64318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oktober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0132E57-ECB4-4972-9AAC-8E46A3FF43B2}"/>
              </a:ext>
            </a:extLst>
          </p:cNvPr>
          <p:cNvSpPr txBox="1">
            <a:spLocks/>
          </p:cNvSpPr>
          <p:nvPr/>
        </p:nvSpPr>
        <p:spPr>
          <a:xfrm rot="5400000">
            <a:off x="9524799" y="3725483"/>
            <a:ext cx="2002368" cy="58369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november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7484BDC5-156E-4937-B91E-1C723856D00C}"/>
              </a:ext>
            </a:extLst>
          </p:cNvPr>
          <p:cNvSpPr txBox="1">
            <a:spLocks/>
          </p:cNvSpPr>
          <p:nvPr/>
        </p:nvSpPr>
        <p:spPr>
          <a:xfrm rot="5400000">
            <a:off x="10505648" y="3725484"/>
            <a:ext cx="2002368" cy="5836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december</a:t>
            </a:r>
          </a:p>
        </p:txBody>
      </p:sp>
    </p:spTree>
    <p:extLst>
      <p:ext uri="{BB962C8B-B14F-4D97-AF65-F5344CB8AC3E}">
        <p14:creationId xmlns:p14="http://schemas.microsoft.com/office/powerpoint/2010/main" val="405182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Znač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Moje Znanje">
      <a:majorFont>
        <a:latin typeface="Berlin Sans FB"/>
        <a:ea typeface=""/>
        <a:cs typeface=""/>
      </a:majorFont>
      <a:minorFont>
        <a:latin typeface="Berlin Sans FB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je Znanje PowerPoint template" id="{EE203216-807A-4B81-9BEA-6D212EA3C112}" vid="{253455AD-3734-4BB4-BFB2-9F06F96C7CE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MojeZnanje_PPT_template</Template>
  <TotalTime>5545</TotalTime>
  <Words>2659</Words>
  <Application>Microsoft Office PowerPoint</Application>
  <PresentationFormat>Širokozaslonsko</PresentationFormat>
  <Paragraphs>1400</Paragraphs>
  <Slides>151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151</vt:i4>
      </vt:variant>
    </vt:vector>
  </HeadingPairs>
  <TitlesOfParts>
    <vt:vector size="155" baseType="lpstr">
      <vt:lpstr>Arial</vt:lpstr>
      <vt:lpstr>Berlin Sans FB</vt:lpstr>
      <vt:lpstr>Gill Sans MT</vt:lpstr>
      <vt:lpstr>Značka</vt:lpstr>
      <vt:lpstr>ANGLEŠČINA ZA OTROKE </vt:lpstr>
      <vt:lpstr>LEGENDA SIMBOLOV</vt:lpstr>
      <vt:lpstr>PowerPointova predstavitev</vt:lpstr>
      <vt:lpstr>PowerPointova predstavitev</vt:lpstr>
      <vt:lpstr>PowerPointova predstavitev</vt:lpstr>
      <vt:lpstr>LET‘S REVISE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GOOD JOB!</vt:lpstr>
      <vt:lpstr>PowerPointova predstavitev</vt:lpstr>
      <vt:lpstr>PowerPointova predstavitev</vt:lpstr>
      <vt:lpstr>PowerPointova predstavitev</vt:lpstr>
      <vt:lpstr>PowerPointova predstavitev</vt:lpstr>
      <vt:lpstr>FAMILY MEMBERS</vt:lpstr>
      <vt:lpstr>FAMILY MEMBERS</vt:lpstr>
      <vt:lpstr>FAMILY MEMBERS</vt:lpstr>
      <vt:lpstr>AT SOPHIE‘S HOUSE</vt:lpstr>
      <vt:lpstr>AT SOPHIE‘S HOUSE</vt:lpstr>
      <vt:lpstr>AT SOPHIE‘S HOUSE</vt:lpstr>
      <vt:lpstr>AT SOPHIE‘S HOUSE</vt:lpstr>
      <vt:lpstr>AT SOPHIE‘S HOUSE</vt:lpstr>
      <vt:lpstr>AT SOPHIE‘S HOUSE</vt:lpstr>
      <vt:lpstr>AT SOPHIE‘S HOUSE</vt:lpstr>
      <vt:lpstr>AT SOPHIE‘S HOUSE</vt:lpstr>
      <vt:lpstr>FAMILY TREE</vt:lpstr>
      <vt:lpstr>FAMILY TREE</vt:lpstr>
      <vt:lpstr>PowerPointova predstavitev</vt:lpstr>
      <vt:lpstr>PowerPointova predstavitev</vt:lpstr>
      <vt:lpstr>PowerPointova predstavitev</vt:lpstr>
      <vt:lpstr>PowerPointova predstavitev</vt:lpstr>
      <vt:lpstr>AT THE MARKET</vt:lpstr>
      <vt:lpstr>AT THE MARKET</vt:lpstr>
      <vt:lpstr>AT THE MARKET</vt:lpstr>
      <vt:lpstr>FRUIT AND VEGETABLES</vt:lpstr>
      <vt:lpstr>FRUIT AND VEGETABLES</vt:lpstr>
      <vt:lpstr>Are you hungry?</vt:lpstr>
      <vt:lpstr>Are you hungry?</vt:lpstr>
      <vt:lpstr>RESTAURANT</vt:lpstr>
      <vt:lpstr>RESTAURANT</vt:lpstr>
      <vt:lpstr>RESTAURANT</vt:lpstr>
      <vt:lpstr>PICK THE RIGHT ONE</vt:lpstr>
      <vt:lpstr>FRUIT AND VEGETABLES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JObs</vt:lpstr>
      <vt:lpstr>PowerPointova predstavitev</vt:lpstr>
      <vt:lpstr>JObs</vt:lpstr>
      <vt:lpstr>JObs</vt:lpstr>
      <vt:lpstr>JObs</vt:lpstr>
      <vt:lpstr>JObs</vt:lpstr>
      <vt:lpstr>JObs</vt:lpstr>
      <vt:lpstr>JObs</vt:lpstr>
      <vt:lpstr>WHO DOES WHAT?</vt:lpstr>
      <vt:lpstr>WHO DOES WHAT?</vt:lpstr>
      <vt:lpstr>WHO DOES WHAT?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LET‘S REVISE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ANGLEŠČINA ZA OTROKE</dc:title>
  <dc:creator>Zala Mehonić</dc:creator>
  <cp:lastModifiedBy>Zala</cp:lastModifiedBy>
  <cp:revision>374</cp:revision>
  <dcterms:created xsi:type="dcterms:W3CDTF">2018-06-23T10:03:55Z</dcterms:created>
  <dcterms:modified xsi:type="dcterms:W3CDTF">2020-04-23T14:32:25Z</dcterms:modified>
  <cp:contentStatus>Final</cp:contentStatus>
</cp:coreProperties>
</file>