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notesMasterIdLst>
    <p:notesMasterId r:id="rId120"/>
  </p:notesMasterIdLst>
  <p:sldIdLst>
    <p:sldId id="256" r:id="rId2"/>
    <p:sldId id="479" r:id="rId3"/>
    <p:sldId id="278" r:id="rId4"/>
    <p:sldId id="259" r:id="rId5"/>
    <p:sldId id="274" r:id="rId6"/>
    <p:sldId id="275" r:id="rId7"/>
    <p:sldId id="276" r:id="rId8"/>
    <p:sldId id="279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370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296" r:id="rId26"/>
    <p:sldId id="298" r:id="rId27"/>
    <p:sldId id="299" r:id="rId28"/>
    <p:sldId id="300" r:id="rId29"/>
    <p:sldId id="302" r:id="rId30"/>
    <p:sldId id="349" r:id="rId31"/>
    <p:sldId id="350" r:id="rId32"/>
    <p:sldId id="351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2" r:id="rId42"/>
    <p:sldId id="303" r:id="rId43"/>
    <p:sldId id="304" r:id="rId44"/>
    <p:sldId id="305" r:id="rId45"/>
    <p:sldId id="306" r:id="rId46"/>
    <p:sldId id="309" r:id="rId47"/>
    <p:sldId id="310" r:id="rId48"/>
    <p:sldId id="371" r:id="rId49"/>
    <p:sldId id="308" r:id="rId50"/>
    <p:sldId id="307" r:id="rId51"/>
    <p:sldId id="311" r:id="rId52"/>
    <p:sldId id="312" r:id="rId53"/>
    <p:sldId id="316" r:id="rId54"/>
    <p:sldId id="317" r:id="rId55"/>
    <p:sldId id="318" r:id="rId56"/>
    <p:sldId id="319" r:id="rId57"/>
    <p:sldId id="313" r:id="rId58"/>
    <p:sldId id="320" r:id="rId59"/>
    <p:sldId id="321" r:id="rId60"/>
    <p:sldId id="322" r:id="rId61"/>
    <p:sldId id="323" r:id="rId62"/>
    <p:sldId id="324" r:id="rId63"/>
    <p:sldId id="326" r:id="rId64"/>
    <p:sldId id="327" r:id="rId65"/>
    <p:sldId id="334" r:id="rId66"/>
    <p:sldId id="335" r:id="rId67"/>
    <p:sldId id="336" r:id="rId68"/>
    <p:sldId id="337" r:id="rId69"/>
    <p:sldId id="338" r:id="rId70"/>
    <p:sldId id="339" r:id="rId71"/>
    <p:sldId id="341" r:id="rId72"/>
    <p:sldId id="340" r:id="rId73"/>
    <p:sldId id="342" r:id="rId74"/>
    <p:sldId id="343" r:id="rId75"/>
    <p:sldId id="344" r:id="rId76"/>
    <p:sldId id="346" r:id="rId77"/>
    <p:sldId id="347" r:id="rId78"/>
    <p:sldId id="348" r:id="rId79"/>
    <p:sldId id="368" r:id="rId80"/>
    <p:sldId id="328" r:id="rId81"/>
    <p:sldId id="329" r:id="rId82"/>
    <p:sldId id="363" r:id="rId83"/>
    <p:sldId id="364" r:id="rId84"/>
    <p:sldId id="365" r:id="rId85"/>
    <p:sldId id="333" r:id="rId86"/>
    <p:sldId id="366" r:id="rId87"/>
    <p:sldId id="367" r:id="rId88"/>
    <p:sldId id="372" r:id="rId89"/>
    <p:sldId id="373" r:id="rId90"/>
    <p:sldId id="374" r:id="rId91"/>
    <p:sldId id="375" r:id="rId92"/>
    <p:sldId id="376" r:id="rId93"/>
    <p:sldId id="377" r:id="rId94"/>
    <p:sldId id="378" r:id="rId95"/>
    <p:sldId id="369" r:id="rId96"/>
    <p:sldId id="389" r:id="rId97"/>
    <p:sldId id="481" r:id="rId98"/>
    <p:sldId id="482" r:id="rId99"/>
    <p:sldId id="483" r:id="rId100"/>
    <p:sldId id="484" r:id="rId101"/>
    <p:sldId id="485" r:id="rId102"/>
    <p:sldId id="486" r:id="rId103"/>
    <p:sldId id="390" r:id="rId104"/>
    <p:sldId id="392" r:id="rId105"/>
    <p:sldId id="393" r:id="rId106"/>
    <p:sldId id="394" r:id="rId107"/>
    <p:sldId id="395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80" r:id="rId117"/>
    <p:sldId id="380" r:id="rId118"/>
    <p:sldId id="379" r:id="rId119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la m" initials="zm" lastIdx="1" clrIdx="0">
    <p:extLst>
      <p:ext uri="{19B8F6BF-5375-455C-9EA6-DF929625EA0E}">
        <p15:presenceInfo xmlns:p15="http://schemas.microsoft.com/office/powerpoint/2012/main" userId="3a76c95db7105e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587"/>
    <a:srgbClr val="FA9D36"/>
    <a:srgbClr val="C63425"/>
    <a:srgbClr val="F59BC1"/>
    <a:srgbClr val="8A705B"/>
    <a:srgbClr val="018BD3"/>
    <a:srgbClr val="70BF52"/>
    <a:srgbClr val="996600"/>
    <a:srgbClr val="F5EC07"/>
    <a:srgbClr val="76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08" autoAdjust="0"/>
    <p:restoredTop sz="94660"/>
  </p:normalViewPr>
  <p:slideViewPr>
    <p:cSldViewPr snapToGrid="0">
      <p:cViewPr varScale="1">
        <p:scale>
          <a:sx n="46" d="100"/>
          <a:sy n="46" d="100"/>
        </p:scale>
        <p:origin x="3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E85-DC5F-4E8D-B1F1-DD2FB617F4E3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9EE6C-02AC-47E9-A774-FB36B7499B4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991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16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8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5401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207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9204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9" y="29051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8380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910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3494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9962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4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646772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52.gif"/><Relationship Id="rId7" Type="http://schemas.openxmlformats.org/officeDocument/2006/relationships/image" Target="../media/image174.png"/><Relationship Id="rId12" Type="http://schemas.openxmlformats.org/officeDocument/2006/relationships/image" Target="../media/image179.jpeg"/><Relationship Id="rId17" Type="http://schemas.openxmlformats.org/officeDocument/2006/relationships/image" Target="../media/image183.png"/><Relationship Id="rId2" Type="http://schemas.openxmlformats.org/officeDocument/2006/relationships/image" Target="../media/image171.jpe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78.png"/><Relationship Id="rId5" Type="http://schemas.openxmlformats.org/officeDocument/2006/relationships/image" Target="../media/image173.jpeg"/><Relationship Id="rId15" Type="http://schemas.openxmlformats.org/officeDocument/2006/relationships/image" Target="../media/image181.jpeg"/><Relationship Id="rId10" Type="http://schemas.openxmlformats.org/officeDocument/2006/relationships/image" Target="../media/image177.jpeg"/><Relationship Id="rId4" Type="http://schemas.openxmlformats.org/officeDocument/2006/relationships/image" Target="../media/image172.png"/><Relationship Id="rId9" Type="http://schemas.openxmlformats.org/officeDocument/2006/relationships/image" Target="../media/image176.jpeg"/><Relationship Id="rId14" Type="http://schemas.openxmlformats.org/officeDocument/2006/relationships/image" Target="../media/image130.gif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wz_tWU6_mM" TargetMode="External"/><Relationship Id="rId4" Type="http://schemas.openxmlformats.org/officeDocument/2006/relationships/hyperlink" Target="https://www.youtube.com/watch?v=twz_tWU6_m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0.png"/><Relationship Id="rId7" Type="http://schemas.openxmlformats.org/officeDocument/2006/relationships/image" Target="../media/image9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4" Type="http://schemas.openxmlformats.org/officeDocument/2006/relationships/image" Target="../media/image105.png"/><Relationship Id="rId9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png"/><Relationship Id="rId7" Type="http://schemas.openxmlformats.org/officeDocument/2006/relationships/image" Target="../media/image120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23.jpeg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gif"/><Relationship Id="rId11" Type="http://schemas.openxmlformats.org/officeDocument/2006/relationships/image" Target="../media/image127.png"/><Relationship Id="rId5" Type="http://schemas.openxmlformats.org/officeDocument/2006/relationships/image" Target="../media/image119.png"/><Relationship Id="rId10" Type="http://schemas.openxmlformats.org/officeDocument/2006/relationships/image" Target="../media/image126.jpeg"/><Relationship Id="rId4" Type="http://schemas.openxmlformats.org/officeDocument/2006/relationships/image" Target="../media/image118.png"/><Relationship Id="rId9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gif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20.gif"/><Relationship Id="rId7" Type="http://schemas.openxmlformats.org/officeDocument/2006/relationships/image" Target="../media/image14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gif"/><Relationship Id="rId5" Type="http://schemas.openxmlformats.org/officeDocument/2006/relationships/image" Target="../media/image151.pn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25.png"/><Relationship Id="rId7" Type="http://schemas.openxmlformats.org/officeDocument/2006/relationships/image" Target="../media/image159.png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gif"/><Relationship Id="rId9" Type="http://schemas.openxmlformats.org/officeDocument/2006/relationships/image" Target="../media/image1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5.jpe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1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ANGLEŠČINA ZA OTROKE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/>
              <a:t>My</a:t>
            </a:r>
            <a:r>
              <a:rPr lang="sl-SI" dirty="0"/>
              <a:t>  </a:t>
            </a:r>
            <a:r>
              <a:rPr lang="sl-SI" dirty="0" err="1"/>
              <a:t>very</a:t>
            </a:r>
            <a:r>
              <a:rPr lang="sl-SI" dirty="0"/>
              <a:t> </a:t>
            </a:r>
            <a:r>
              <a:rPr lang="sl-SI" dirty="0" err="1"/>
              <a:t>first</a:t>
            </a:r>
            <a:r>
              <a:rPr lang="sl-SI" dirty="0"/>
              <a:t> </a:t>
            </a:r>
            <a:r>
              <a:rPr lang="sl-SI" dirty="0" err="1"/>
              <a:t>english</a:t>
            </a:r>
            <a:endParaRPr lang="sl-SI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6971C0A-E3D8-4641-AA84-EF4F120B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28ACF3-A446-484C-9DC9-1F1B72595CBF}"/>
              </a:ext>
            </a:extLst>
          </p:cNvPr>
          <p:cNvSpPr txBox="1">
            <a:spLocks/>
          </p:cNvSpPr>
          <p:nvPr/>
        </p:nvSpPr>
        <p:spPr>
          <a:xfrm>
            <a:off x="2215044" y="4853106"/>
            <a:ext cx="804537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1. termin</a:t>
            </a:r>
          </a:p>
        </p:txBody>
      </p:sp>
    </p:spTree>
    <p:extLst>
      <p:ext uri="{BB962C8B-B14F-4D97-AF65-F5344CB8AC3E}">
        <p14:creationId xmlns:p14="http://schemas.microsoft.com/office/powerpoint/2010/main" val="967192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4287323-452E-4BDB-980D-D43E87071360}"/>
              </a:ext>
            </a:extLst>
          </p:cNvPr>
          <p:cNvSpPr txBox="1">
            <a:spLocks/>
          </p:cNvSpPr>
          <p:nvPr/>
        </p:nvSpPr>
        <p:spPr>
          <a:xfrm>
            <a:off x="1278923" y="249206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WHAT IS YOUR NAME ?</a:t>
            </a:r>
          </a:p>
        </p:txBody>
      </p:sp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81E836CE-480B-45CE-A554-3CEE477E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ek govora: pravokotnik 1">
            <a:extLst>
              <a:ext uri="{FF2B5EF4-FFF2-40B4-BE49-F238E27FC236}">
                <a16:creationId xmlns:a16="http://schemas.microsoft.com/office/drawing/2014/main" id="{65BFB63F-8DCB-4107-81E5-FB02B6796968}"/>
              </a:ext>
            </a:extLst>
          </p:cNvPr>
          <p:cNvSpPr/>
          <p:nvPr/>
        </p:nvSpPr>
        <p:spPr>
          <a:xfrm>
            <a:off x="1278923" y="2280063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46393899-4C5D-48EA-8366-7A939A14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039CCCF-C325-433F-92BD-0C6E3A7DB1DE}"/>
              </a:ext>
            </a:extLst>
          </p:cNvPr>
          <p:cNvSpPr txBox="1">
            <a:spLocks/>
          </p:cNvSpPr>
          <p:nvPr/>
        </p:nvSpPr>
        <p:spPr>
          <a:xfrm>
            <a:off x="6197598" y="240316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</a:t>
            </a:r>
            <a:r>
              <a:rPr lang="sl-SI" sz="4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IS</a:t>
            </a:r>
            <a:r>
              <a:rPr lang="sl-SI" sz="4200" b="1" dirty="0">
                <a:solidFill>
                  <a:schemeClr val="tx1"/>
                </a:solidFill>
              </a:rPr>
              <a:t> </a:t>
            </a:r>
            <a:r>
              <a:rPr lang="sl-SI" sz="2800" b="1" dirty="0">
                <a:solidFill>
                  <a:schemeClr val="tx1"/>
                </a:solidFill>
              </a:rPr>
              <a:t>JOHNNY.</a:t>
            </a:r>
          </a:p>
        </p:txBody>
      </p:sp>
      <p:sp>
        <p:nvSpPr>
          <p:cNvPr id="15" name="Oblaček govora: pravokotnik 14">
            <a:extLst>
              <a:ext uri="{FF2B5EF4-FFF2-40B4-BE49-F238E27FC236}">
                <a16:creationId xmlns:a16="http://schemas.microsoft.com/office/drawing/2014/main" id="{AC5B518A-4203-465D-9A9E-B6B801037509}"/>
              </a:ext>
            </a:extLst>
          </p:cNvPr>
          <p:cNvSpPr/>
          <p:nvPr/>
        </p:nvSpPr>
        <p:spPr>
          <a:xfrm>
            <a:off x="6197598" y="2191163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BBC7738-B366-4EE2-B14B-43FF845B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58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4" grpId="0"/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značba mesta noge 38">
            <a:extLst>
              <a:ext uri="{FF2B5EF4-FFF2-40B4-BE49-F238E27FC236}">
                <a16:creationId xmlns:a16="http://schemas.microsoft.com/office/drawing/2014/main" id="{9623361D-A031-4692-9AB7-D721FCC9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743920D-730D-45C3-97FE-5750326E17C5}"/>
              </a:ext>
            </a:extLst>
          </p:cNvPr>
          <p:cNvSpPr txBox="1">
            <a:spLocks/>
          </p:cNvSpPr>
          <p:nvPr/>
        </p:nvSpPr>
        <p:spPr>
          <a:xfrm>
            <a:off x="1691242" y="2989607"/>
            <a:ext cx="901271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10	 9	 8	 7 	6 	5 	4	 3 	 2 	 1	</a:t>
            </a:r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D27C69BF-4F64-49E8-BC89-9566E068DE97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EXERCISE: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COUNT BACKWARDS</a:t>
            </a:r>
          </a:p>
        </p:txBody>
      </p:sp>
    </p:spTree>
    <p:extLst>
      <p:ext uri="{BB962C8B-B14F-4D97-AF65-F5344CB8AC3E}">
        <p14:creationId xmlns:p14="http://schemas.microsoft.com/office/powerpoint/2010/main" val="237554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colours activities">
            <a:extLst>
              <a:ext uri="{FF2B5EF4-FFF2-40B4-BE49-F238E27FC236}">
                <a16:creationId xmlns:a16="http://schemas.microsoft.com/office/drawing/2014/main" id="{D5A488EA-2BD1-4A91-B27B-68CBF147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97" y="814647"/>
            <a:ext cx="4798670" cy="62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značba mesta noge 38">
            <a:extLst>
              <a:ext uri="{FF2B5EF4-FFF2-40B4-BE49-F238E27FC236}">
                <a16:creationId xmlns:a16="http://schemas.microsoft.com/office/drawing/2014/main" id="{9623361D-A031-4692-9AB7-D721FCC9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D27C69BF-4F64-49E8-BC89-9566E068DE97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EXERCISE: 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TRY TO FIND WHICH COLOR IS HIDDEN IN MIXED LETTERS.</a:t>
            </a:r>
          </a:p>
        </p:txBody>
      </p:sp>
    </p:spTree>
    <p:extLst>
      <p:ext uri="{BB962C8B-B14F-4D97-AF65-F5344CB8AC3E}">
        <p14:creationId xmlns:p14="http://schemas.microsoft.com/office/powerpoint/2010/main" val="2322152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značba mesta noge 38">
            <a:extLst>
              <a:ext uri="{FF2B5EF4-FFF2-40B4-BE49-F238E27FC236}">
                <a16:creationId xmlns:a16="http://schemas.microsoft.com/office/drawing/2014/main" id="{9623361D-A031-4692-9AB7-D721FCC9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D27C69BF-4F64-49E8-BC89-9566E068DE97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EXERCISE: 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SORT THINGS IN THE RIGHT SEASON.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DEF2AFA-9208-4026-AAF1-3C198B2AB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41387"/>
              </p:ext>
            </p:extLst>
          </p:nvPr>
        </p:nvGraphicFramePr>
        <p:xfrm>
          <a:off x="2155567" y="1732919"/>
          <a:ext cx="8075829" cy="4021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896">
                  <a:extLst>
                    <a:ext uri="{9D8B030D-6E8A-4147-A177-3AD203B41FA5}">
                      <a16:colId xmlns:a16="http://schemas.microsoft.com/office/drawing/2014/main" val="1396597234"/>
                    </a:ext>
                  </a:extLst>
                </a:gridCol>
                <a:gridCol w="2028896">
                  <a:extLst>
                    <a:ext uri="{9D8B030D-6E8A-4147-A177-3AD203B41FA5}">
                      <a16:colId xmlns:a16="http://schemas.microsoft.com/office/drawing/2014/main" val="1255252494"/>
                    </a:ext>
                  </a:extLst>
                </a:gridCol>
                <a:gridCol w="2028896">
                  <a:extLst>
                    <a:ext uri="{9D8B030D-6E8A-4147-A177-3AD203B41FA5}">
                      <a16:colId xmlns:a16="http://schemas.microsoft.com/office/drawing/2014/main" val="1066614058"/>
                    </a:ext>
                  </a:extLst>
                </a:gridCol>
                <a:gridCol w="1989141">
                  <a:extLst>
                    <a:ext uri="{9D8B030D-6E8A-4147-A177-3AD203B41FA5}">
                      <a16:colId xmlns:a16="http://schemas.microsoft.com/office/drawing/2014/main" val="3572549389"/>
                    </a:ext>
                  </a:extLst>
                </a:gridCol>
              </a:tblGrid>
              <a:tr h="553081">
                <a:tc>
                  <a:txBody>
                    <a:bodyPr/>
                    <a:lstStyle/>
                    <a:p>
                      <a:r>
                        <a:rPr lang="sl-SI" b="1" dirty="0"/>
                        <a:t>WINTER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1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1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1" dirty="0"/>
                        <a:t>AUTUMN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433809"/>
                  </a:ext>
                </a:extLst>
              </a:tr>
              <a:tr h="3468864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214555"/>
                  </a:ext>
                </a:extLst>
              </a:tr>
            </a:tbl>
          </a:graphicData>
        </a:graphic>
      </p:graphicFrame>
      <p:pic>
        <p:nvPicPr>
          <p:cNvPr id="6" name="Picture 2" descr="Povezana slika">
            <a:extLst>
              <a:ext uri="{FF2B5EF4-FFF2-40B4-BE49-F238E27FC236}">
                <a16:creationId xmlns:a16="http://schemas.microsoft.com/office/drawing/2014/main" id="{717DC4A5-6F7C-4AE0-B9F6-AC6F1F95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65" y="5828500"/>
            <a:ext cx="1261187" cy="95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zultat iskanja slik za beach clipart">
            <a:extLst>
              <a:ext uri="{FF2B5EF4-FFF2-40B4-BE49-F238E27FC236}">
                <a16:creationId xmlns:a16="http://schemas.microsoft.com/office/drawing/2014/main" id="{BE7DE426-F083-48D0-8739-18DA8E63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9" y="5697054"/>
            <a:ext cx="1261187" cy="8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zultat iskanja slik za beach clipart">
            <a:extLst>
              <a:ext uri="{FF2B5EF4-FFF2-40B4-BE49-F238E27FC236}">
                <a16:creationId xmlns:a16="http://schemas.microsoft.com/office/drawing/2014/main" id="{999B4455-809F-4B4B-86D8-57B7ACE6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59" y="4438007"/>
            <a:ext cx="990472" cy="8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ovezana slika">
            <a:extLst>
              <a:ext uri="{FF2B5EF4-FFF2-40B4-BE49-F238E27FC236}">
                <a16:creationId xmlns:a16="http://schemas.microsoft.com/office/drawing/2014/main" id="{35FC0B05-0B92-426B-93EC-A1CE50ED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986" y="2614525"/>
            <a:ext cx="990473" cy="11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Rezultat iskanja slik za leaf clipart">
            <a:extLst>
              <a:ext uri="{FF2B5EF4-FFF2-40B4-BE49-F238E27FC236}">
                <a16:creationId xmlns:a16="http://schemas.microsoft.com/office/drawing/2014/main" id="{C483AECF-9C94-4159-984F-9BC21E6D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25" y="1548097"/>
            <a:ext cx="777678" cy="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zultat iskanja slik za rake leaves clipart">
            <a:extLst>
              <a:ext uri="{FF2B5EF4-FFF2-40B4-BE49-F238E27FC236}">
                <a16:creationId xmlns:a16="http://schemas.microsoft.com/office/drawing/2014/main" id="{C2ABF260-B5D7-495A-89D6-A8666070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6" y="4744793"/>
            <a:ext cx="1030175" cy="88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zultat iskanja slik za halloween clipart">
            <a:extLst>
              <a:ext uri="{FF2B5EF4-FFF2-40B4-BE49-F238E27FC236}">
                <a16:creationId xmlns:a16="http://schemas.microsoft.com/office/drawing/2014/main" id="{54B58864-85CF-400B-B980-A6BBF30D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82" y="5822484"/>
            <a:ext cx="1322318" cy="9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zultat iskanja slik za school clipart">
            <a:extLst>
              <a:ext uri="{FF2B5EF4-FFF2-40B4-BE49-F238E27FC236}">
                <a16:creationId xmlns:a16="http://schemas.microsoft.com/office/drawing/2014/main" id="{FD11D011-B5FF-4C16-9C3B-5CB32FC5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9" y="2807302"/>
            <a:ext cx="930254" cy="11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Povezana slika">
            <a:extLst>
              <a:ext uri="{FF2B5EF4-FFF2-40B4-BE49-F238E27FC236}">
                <a16:creationId xmlns:a16="http://schemas.microsoft.com/office/drawing/2014/main" id="{CB644C90-0DF2-4E59-B33C-9A7309B3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69365"/>
            <a:ext cx="1281874" cy="68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zultat iskanja slik za flower clipart">
            <a:extLst>
              <a:ext uri="{FF2B5EF4-FFF2-40B4-BE49-F238E27FC236}">
                <a16:creationId xmlns:a16="http://schemas.microsoft.com/office/drawing/2014/main" id="{562B2F1D-B864-4874-B49E-47D0F54B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077" y="3743891"/>
            <a:ext cx="960227" cy="9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ovezana slika">
            <a:extLst>
              <a:ext uri="{FF2B5EF4-FFF2-40B4-BE49-F238E27FC236}">
                <a16:creationId xmlns:a16="http://schemas.microsoft.com/office/drawing/2014/main" id="{2B8C1C74-D837-48D6-A4E7-AF1DE992E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986" y="1414205"/>
            <a:ext cx="1297868" cy="11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zultat iskanja slik za easter eggs clipart">
            <a:extLst>
              <a:ext uri="{FF2B5EF4-FFF2-40B4-BE49-F238E27FC236}">
                <a16:creationId xmlns:a16="http://schemas.microsoft.com/office/drawing/2014/main" id="{38DEFC65-3A7E-4C95-85FE-9392EE7E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91" y="5927243"/>
            <a:ext cx="1074466" cy="6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zultat iskanja slik za SKIING CLIPART">
            <a:extLst>
              <a:ext uri="{FF2B5EF4-FFF2-40B4-BE49-F238E27FC236}">
                <a16:creationId xmlns:a16="http://schemas.microsoft.com/office/drawing/2014/main" id="{4DCE6B64-C652-43A4-B5F5-50975B14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30" y="677473"/>
            <a:ext cx="1155443" cy="8922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ovezana slika">
            <a:extLst>
              <a:ext uri="{FF2B5EF4-FFF2-40B4-BE49-F238E27FC236}">
                <a16:creationId xmlns:a16="http://schemas.microsoft.com/office/drawing/2014/main" id="{BFED8956-2AB4-44CC-9F82-DD76C8EC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03" y="4209961"/>
            <a:ext cx="887401" cy="65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ovezana slika">
            <a:extLst>
              <a:ext uri="{FF2B5EF4-FFF2-40B4-BE49-F238E27FC236}">
                <a16:creationId xmlns:a16="http://schemas.microsoft.com/office/drawing/2014/main" id="{F04EFDAC-1D6D-4605-BC39-EDDE64C6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12" y="5461831"/>
            <a:ext cx="725531" cy="97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ovezana slika">
            <a:extLst>
              <a:ext uri="{FF2B5EF4-FFF2-40B4-BE49-F238E27FC236}">
                <a16:creationId xmlns:a16="http://schemas.microsoft.com/office/drawing/2014/main" id="{91FB794C-F539-4F69-854A-F46DDD64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44" y="821708"/>
            <a:ext cx="966838" cy="7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76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HOW MANY SNOWMANS ARE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-570951" y="741790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Koliko snežakov je na sliki?</a:t>
            </a:r>
          </a:p>
        </p:txBody>
      </p:sp>
      <p:pic>
        <p:nvPicPr>
          <p:cNvPr id="3080" name="Picture 8" descr="Rezultat iskanja slik za pumpkin clipart">
            <a:extLst>
              <a:ext uri="{FF2B5EF4-FFF2-40B4-BE49-F238E27FC236}">
                <a16:creationId xmlns:a16="http://schemas.microsoft.com/office/drawing/2014/main" id="{85C0AC1E-A35F-40AF-9BFC-F218A3A4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29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Rezultat iskanja slik za pumpkin clipart">
            <a:extLst>
              <a:ext uri="{FF2B5EF4-FFF2-40B4-BE49-F238E27FC236}">
                <a16:creationId xmlns:a16="http://schemas.microsoft.com/office/drawing/2014/main" id="{20FBD412-2EF8-4770-A7A8-14996B66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HOW MANY SNOWMANS ARE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-570951" y="741790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Koliko snežakov je na sliki?</a:t>
            </a:r>
          </a:p>
        </p:txBody>
      </p:sp>
      <p:sp>
        <p:nvSpPr>
          <p:cNvPr id="2" name="Krog: prazno 1">
            <a:extLst>
              <a:ext uri="{FF2B5EF4-FFF2-40B4-BE49-F238E27FC236}">
                <a16:creationId xmlns:a16="http://schemas.microsoft.com/office/drawing/2014/main" id="{AE0862B3-00F5-48D7-9D70-55CFE9DA2EAF}"/>
              </a:ext>
            </a:extLst>
          </p:cNvPr>
          <p:cNvSpPr/>
          <p:nvPr/>
        </p:nvSpPr>
        <p:spPr>
          <a:xfrm>
            <a:off x="666444" y="4355782"/>
            <a:ext cx="1779969" cy="1881481"/>
          </a:xfrm>
          <a:prstGeom prst="donut">
            <a:avLst>
              <a:gd name="adj" fmla="val 6674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Krog: prazno 10">
            <a:extLst>
              <a:ext uri="{FF2B5EF4-FFF2-40B4-BE49-F238E27FC236}">
                <a16:creationId xmlns:a16="http://schemas.microsoft.com/office/drawing/2014/main" id="{D8194867-2C85-48FD-95DA-2D72AAC57685}"/>
              </a:ext>
            </a:extLst>
          </p:cNvPr>
          <p:cNvSpPr/>
          <p:nvPr/>
        </p:nvSpPr>
        <p:spPr>
          <a:xfrm>
            <a:off x="8640783" y="4654552"/>
            <a:ext cx="1282753" cy="1352353"/>
          </a:xfrm>
          <a:prstGeom prst="donut">
            <a:avLst>
              <a:gd name="adj" fmla="val 6674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3" name="Krog: prazno 12">
            <a:extLst>
              <a:ext uri="{FF2B5EF4-FFF2-40B4-BE49-F238E27FC236}">
                <a16:creationId xmlns:a16="http://schemas.microsoft.com/office/drawing/2014/main" id="{060BF8D6-402D-480B-994C-B3BBF02E5395}"/>
              </a:ext>
            </a:extLst>
          </p:cNvPr>
          <p:cNvSpPr/>
          <p:nvPr/>
        </p:nvSpPr>
        <p:spPr>
          <a:xfrm>
            <a:off x="5517522" y="4355782"/>
            <a:ext cx="1282753" cy="1352353"/>
          </a:xfrm>
          <a:prstGeom prst="donut">
            <a:avLst>
              <a:gd name="adj" fmla="val 6674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4" name="Krog: prazno 13">
            <a:extLst>
              <a:ext uri="{FF2B5EF4-FFF2-40B4-BE49-F238E27FC236}">
                <a16:creationId xmlns:a16="http://schemas.microsoft.com/office/drawing/2014/main" id="{D8946D9A-A613-43E7-AEF8-0BDCA70EBCDB}"/>
              </a:ext>
            </a:extLst>
          </p:cNvPr>
          <p:cNvSpPr/>
          <p:nvPr/>
        </p:nvSpPr>
        <p:spPr>
          <a:xfrm>
            <a:off x="7391812" y="3791506"/>
            <a:ext cx="1207051" cy="1266940"/>
          </a:xfrm>
          <a:prstGeom prst="donut">
            <a:avLst>
              <a:gd name="adj" fmla="val 6674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Krog: prazno 14">
            <a:extLst>
              <a:ext uri="{FF2B5EF4-FFF2-40B4-BE49-F238E27FC236}">
                <a16:creationId xmlns:a16="http://schemas.microsoft.com/office/drawing/2014/main" id="{4CDD05B0-AF2A-4750-B1BE-341D87C1A63D}"/>
              </a:ext>
            </a:extLst>
          </p:cNvPr>
          <p:cNvSpPr/>
          <p:nvPr/>
        </p:nvSpPr>
        <p:spPr>
          <a:xfrm>
            <a:off x="9249212" y="2491228"/>
            <a:ext cx="1207051" cy="1266940"/>
          </a:xfrm>
          <a:prstGeom prst="donut">
            <a:avLst>
              <a:gd name="adj" fmla="val 6674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607A6E27-109B-41BA-A241-328B728F6825}"/>
              </a:ext>
            </a:extLst>
          </p:cNvPr>
          <p:cNvSpPr/>
          <p:nvPr/>
        </p:nvSpPr>
        <p:spPr>
          <a:xfrm>
            <a:off x="10102" y="1346130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 SNOWMANS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29471A1-4A73-4DD7-BF8E-838BA9539406}"/>
              </a:ext>
            </a:extLst>
          </p:cNvPr>
          <p:cNvSpPr txBox="1">
            <a:spLocks/>
          </p:cNvSpPr>
          <p:nvPr/>
        </p:nvSpPr>
        <p:spPr>
          <a:xfrm>
            <a:off x="-1040027" y="2079016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ODGOVOR: 5 snežakov</a:t>
            </a:r>
          </a:p>
        </p:txBody>
      </p:sp>
    </p:spTree>
    <p:extLst>
      <p:ext uri="{BB962C8B-B14F-4D97-AF65-F5344CB8AC3E}">
        <p14:creationId xmlns:p14="http://schemas.microsoft.com/office/powerpoint/2010/main" val="3754587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WHICH SEASON IS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Kateri letni čas je na sliki?</a:t>
            </a:r>
          </a:p>
        </p:txBody>
      </p:sp>
      <p:pic>
        <p:nvPicPr>
          <p:cNvPr id="11" name="Picture 8" descr="Rezultat iskanja slik za pumpkin clipart">
            <a:extLst>
              <a:ext uri="{FF2B5EF4-FFF2-40B4-BE49-F238E27FC236}">
                <a16:creationId xmlns:a16="http://schemas.microsoft.com/office/drawing/2014/main" id="{20A80117-CE86-4F0F-BDFD-861D3D4F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52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Rezultat iskanja slik za pumpkin clipart">
            <a:extLst>
              <a:ext uri="{FF2B5EF4-FFF2-40B4-BE49-F238E27FC236}">
                <a16:creationId xmlns:a16="http://schemas.microsoft.com/office/drawing/2014/main" id="{B69F0B41-8E02-4AFB-9F06-1DA33019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WHICH SEASON IS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Kateri letni čas je na sliki?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6D92A5EB-E968-4F4D-8354-482746D17D06}"/>
              </a:ext>
            </a:extLst>
          </p:cNvPr>
          <p:cNvSpPr/>
          <p:nvPr/>
        </p:nvSpPr>
        <p:spPr>
          <a:xfrm>
            <a:off x="10102" y="1346130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19E8E7-89D3-4CD6-BF8C-50E7B87A4F36}"/>
              </a:ext>
            </a:extLst>
          </p:cNvPr>
          <p:cNvSpPr txBox="1">
            <a:spLocks/>
          </p:cNvSpPr>
          <p:nvPr/>
        </p:nvSpPr>
        <p:spPr>
          <a:xfrm>
            <a:off x="-1040027" y="2079016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ODGOVOR: Zima</a:t>
            </a:r>
          </a:p>
        </p:txBody>
      </p:sp>
    </p:spTree>
    <p:extLst>
      <p:ext uri="{BB962C8B-B14F-4D97-AF65-F5344CB8AC3E}">
        <p14:creationId xmlns:p14="http://schemas.microsoft.com/office/powerpoint/2010/main" val="2651728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WHICH COLOURS DO YOU SEE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Katere barve vidiš na sliki?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39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Rezultat iskanja slik za pumpkin clipart">
            <a:extLst>
              <a:ext uri="{FF2B5EF4-FFF2-40B4-BE49-F238E27FC236}">
                <a16:creationId xmlns:a16="http://schemas.microsoft.com/office/drawing/2014/main" id="{3E8FE413-DA6C-42A5-92D2-EA48F06F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WHICH COLOURS DO YOU SEE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Katere barve vidiš na sliki?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6D92A5EB-E968-4F4D-8354-482746D17D06}"/>
              </a:ext>
            </a:extLst>
          </p:cNvPr>
          <p:cNvSpPr/>
          <p:nvPr/>
        </p:nvSpPr>
        <p:spPr>
          <a:xfrm>
            <a:off x="10102" y="1346130"/>
            <a:ext cx="9656793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endParaRPr lang="sl-SI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Oblak 13">
            <a:extLst>
              <a:ext uri="{FF2B5EF4-FFF2-40B4-BE49-F238E27FC236}">
                <a16:creationId xmlns:a16="http://schemas.microsoft.com/office/drawing/2014/main" id="{4D0BFC2B-75A6-471D-A9BE-AFAAE5178111}"/>
              </a:ext>
            </a:extLst>
          </p:cNvPr>
          <p:cNvSpPr/>
          <p:nvPr/>
        </p:nvSpPr>
        <p:spPr>
          <a:xfrm>
            <a:off x="6434388" y="1668012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F826A5F8-C98B-4B4D-9F7E-A2ACF551C33B}"/>
              </a:ext>
            </a:extLst>
          </p:cNvPr>
          <p:cNvSpPr/>
          <p:nvPr/>
        </p:nvSpPr>
        <p:spPr>
          <a:xfrm>
            <a:off x="7564420" y="1692793"/>
            <a:ext cx="867927" cy="818659"/>
          </a:xfrm>
          <a:prstGeom prst="clou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4ED8AC6-F0F9-41C8-A8CA-2A28876EE0A3}"/>
              </a:ext>
            </a:extLst>
          </p:cNvPr>
          <p:cNvSpPr/>
          <p:nvPr/>
        </p:nvSpPr>
        <p:spPr>
          <a:xfrm>
            <a:off x="5329428" y="1621978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1B59DBF3-EC32-420A-9C81-AE9146388828}"/>
              </a:ext>
            </a:extLst>
          </p:cNvPr>
          <p:cNvSpPr/>
          <p:nvPr/>
        </p:nvSpPr>
        <p:spPr>
          <a:xfrm>
            <a:off x="1948705" y="1651142"/>
            <a:ext cx="867927" cy="818659"/>
          </a:xfrm>
          <a:prstGeom prst="cloud">
            <a:avLst/>
          </a:prstGeom>
          <a:solidFill>
            <a:srgbClr val="018BD3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8" name="Oblak 17">
            <a:extLst>
              <a:ext uri="{FF2B5EF4-FFF2-40B4-BE49-F238E27FC236}">
                <a16:creationId xmlns:a16="http://schemas.microsoft.com/office/drawing/2014/main" id="{B22FF8DA-837A-4FC4-B670-B92791AEC471}"/>
              </a:ext>
            </a:extLst>
          </p:cNvPr>
          <p:cNvSpPr/>
          <p:nvPr/>
        </p:nvSpPr>
        <p:spPr>
          <a:xfrm>
            <a:off x="4204643" y="1645246"/>
            <a:ext cx="867927" cy="818659"/>
          </a:xfrm>
          <a:prstGeom prst="cloud">
            <a:avLst/>
          </a:prstGeom>
          <a:solidFill>
            <a:srgbClr val="C63425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00013C4D-A87B-4223-A377-EF0CAF7BDDF7}"/>
              </a:ext>
            </a:extLst>
          </p:cNvPr>
          <p:cNvSpPr/>
          <p:nvPr/>
        </p:nvSpPr>
        <p:spPr>
          <a:xfrm>
            <a:off x="3099683" y="1622006"/>
            <a:ext cx="867927" cy="818659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Oblak 19">
            <a:extLst>
              <a:ext uri="{FF2B5EF4-FFF2-40B4-BE49-F238E27FC236}">
                <a16:creationId xmlns:a16="http://schemas.microsoft.com/office/drawing/2014/main" id="{8369465D-B121-4699-9654-3B18A0255B2B}"/>
              </a:ext>
            </a:extLst>
          </p:cNvPr>
          <p:cNvSpPr/>
          <p:nvPr/>
        </p:nvSpPr>
        <p:spPr>
          <a:xfrm>
            <a:off x="8706403" y="1668011"/>
            <a:ext cx="867927" cy="818659"/>
          </a:xfrm>
          <a:prstGeom prst="cloud">
            <a:avLst/>
          </a:prstGeom>
          <a:solidFill>
            <a:srgbClr val="9966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4572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WHAT DOESN‘T BELONG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Kaj ne sodi na sliko?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11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46393899-4C5D-48EA-8366-7A939A14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039CCCF-C325-433F-92BD-0C6E3A7DB1DE}"/>
              </a:ext>
            </a:extLst>
          </p:cNvPr>
          <p:cNvSpPr txBox="1">
            <a:spLocks/>
          </p:cNvSpPr>
          <p:nvPr/>
        </p:nvSpPr>
        <p:spPr>
          <a:xfrm>
            <a:off x="6502400" y="212589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0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15" name="Oblaček govora: pravokotnik 14">
            <a:extLst>
              <a:ext uri="{FF2B5EF4-FFF2-40B4-BE49-F238E27FC236}">
                <a16:creationId xmlns:a16="http://schemas.microsoft.com/office/drawing/2014/main" id="{AC5B518A-4203-465D-9A9E-B6B801037509}"/>
              </a:ext>
            </a:extLst>
          </p:cNvPr>
          <p:cNvSpPr/>
          <p:nvPr/>
        </p:nvSpPr>
        <p:spPr>
          <a:xfrm>
            <a:off x="6502400" y="1913897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170" name="Picture 2" descr="Rezultat iskanja slik za DOG CLIPART">
            <a:extLst>
              <a:ext uri="{FF2B5EF4-FFF2-40B4-BE49-F238E27FC236}">
                <a16:creationId xmlns:a16="http://schemas.microsoft.com/office/drawing/2014/main" id="{E2BDCA4F-D618-4552-9D03-133D39A1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7966" y="4253793"/>
            <a:ext cx="2946314" cy="26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46D81EF-0E61-41A4-A220-5805854DB2E1}"/>
              </a:ext>
            </a:extLst>
          </p:cNvPr>
          <p:cNvSpPr txBox="1">
            <a:spLocks/>
          </p:cNvSpPr>
          <p:nvPr/>
        </p:nvSpPr>
        <p:spPr>
          <a:xfrm>
            <a:off x="1739898" y="280725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</a:t>
            </a:r>
            <a:r>
              <a:rPr lang="sl-SI" sz="4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IS</a:t>
            </a:r>
            <a:r>
              <a:rPr lang="sl-SI" sz="4200" b="1" dirty="0">
                <a:solidFill>
                  <a:schemeClr val="tx1"/>
                </a:solidFill>
              </a:rPr>
              <a:t> </a:t>
            </a:r>
            <a:r>
              <a:rPr lang="sl-SI" sz="2800" b="1" dirty="0">
                <a:solidFill>
                  <a:schemeClr val="tx1"/>
                </a:solidFill>
              </a:rPr>
              <a:t>LOU.</a:t>
            </a:r>
          </a:p>
        </p:txBody>
      </p:sp>
      <p:sp>
        <p:nvSpPr>
          <p:cNvPr id="13" name="Oblaček govora: pravokotnik 12">
            <a:extLst>
              <a:ext uri="{FF2B5EF4-FFF2-40B4-BE49-F238E27FC236}">
                <a16:creationId xmlns:a16="http://schemas.microsoft.com/office/drawing/2014/main" id="{D5A3A504-0098-488F-B491-5C994B316769}"/>
              </a:ext>
            </a:extLst>
          </p:cNvPr>
          <p:cNvSpPr/>
          <p:nvPr/>
        </p:nvSpPr>
        <p:spPr>
          <a:xfrm>
            <a:off x="1739898" y="2595261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C79CAC5-644E-478F-8B3A-2E6028FAE617}"/>
              </a:ext>
            </a:extLst>
          </p:cNvPr>
          <p:cNvSpPr txBox="1">
            <a:spLocks/>
          </p:cNvSpPr>
          <p:nvPr/>
        </p:nvSpPr>
        <p:spPr>
          <a:xfrm rot="2858513">
            <a:off x="4469743" y="5000733"/>
            <a:ext cx="1633203" cy="707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WOF </a:t>
            </a:r>
            <a:r>
              <a:rPr lang="sl-SI" sz="2400" b="1" dirty="0" err="1">
                <a:solidFill>
                  <a:schemeClr val="tx1"/>
                </a:solidFill>
              </a:rPr>
              <a:t>WOF</a:t>
            </a:r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C348DB8-C5F9-4DE7-9412-42A62886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54FC070-786E-4AEE-A43D-B260AC3C78BA}"/>
              </a:ext>
            </a:extLst>
          </p:cNvPr>
          <p:cNvSpPr txBox="1">
            <a:spLocks/>
          </p:cNvSpPr>
          <p:nvPr/>
        </p:nvSpPr>
        <p:spPr>
          <a:xfrm>
            <a:off x="6362596" y="205463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chemeClr val="tx1"/>
                </a:solidFill>
              </a:rPr>
              <a:t>HELLO!</a:t>
            </a:r>
          </a:p>
        </p:txBody>
      </p:sp>
      <p:sp>
        <p:nvSpPr>
          <p:cNvPr id="20" name="Oblaček govora: pravokotnik 19">
            <a:extLst>
              <a:ext uri="{FF2B5EF4-FFF2-40B4-BE49-F238E27FC236}">
                <a16:creationId xmlns:a16="http://schemas.microsoft.com/office/drawing/2014/main" id="{B3D27F31-9AB1-4DFF-9FAF-EF10E76EDB5B}"/>
              </a:ext>
            </a:extLst>
          </p:cNvPr>
          <p:cNvSpPr/>
          <p:nvPr/>
        </p:nvSpPr>
        <p:spPr>
          <a:xfrm>
            <a:off x="6502400" y="1932587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3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2" grpId="0"/>
      <p:bldP spid="13" grpId="0" animBg="1"/>
      <p:bldP spid="16" grpId="0"/>
      <p:bldP spid="19" grpId="0"/>
      <p:bldP spid="19" grpId="1"/>
      <p:bldP spid="20" grpId="0" animBg="1"/>
      <p:bldP spid="20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WHAT DOESN‘T BELONG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Kaj ne sodi na sliko?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C64716C2-B64D-43E7-8399-19E950ACAD85}"/>
              </a:ext>
            </a:extLst>
          </p:cNvPr>
          <p:cNvSpPr/>
          <p:nvPr/>
        </p:nvSpPr>
        <p:spPr>
          <a:xfrm>
            <a:off x="5007747" y="1358882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PUMPKIN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01DD715-A051-419A-8735-9FCA4A0F4D1F}"/>
              </a:ext>
            </a:extLst>
          </p:cNvPr>
          <p:cNvSpPr txBox="1">
            <a:spLocks/>
          </p:cNvSpPr>
          <p:nvPr/>
        </p:nvSpPr>
        <p:spPr>
          <a:xfrm>
            <a:off x="3957618" y="2091768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ODGOVOR: Buča</a:t>
            </a:r>
          </a:p>
        </p:txBody>
      </p:sp>
    </p:spTree>
    <p:extLst>
      <p:ext uri="{BB962C8B-B14F-4D97-AF65-F5344CB8AC3E}">
        <p14:creationId xmlns:p14="http://schemas.microsoft.com/office/powerpoint/2010/main" val="1561783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WHICH SEASON DOES THE PUMPKIN BELONG?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V kateri letni čas sodi buča?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76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WHAT DOESN‘T BELONG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 THE PICTURE?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Kaj ne sodi na sliko?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C64716C2-B64D-43E7-8399-19E950ACAD85}"/>
              </a:ext>
            </a:extLst>
          </p:cNvPr>
          <p:cNvSpPr/>
          <p:nvPr/>
        </p:nvSpPr>
        <p:spPr>
          <a:xfrm>
            <a:off x="5007747" y="1358882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PUMPKIN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01DD715-A051-419A-8735-9FCA4A0F4D1F}"/>
              </a:ext>
            </a:extLst>
          </p:cNvPr>
          <p:cNvSpPr txBox="1">
            <a:spLocks/>
          </p:cNvSpPr>
          <p:nvPr/>
        </p:nvSpPr>
        <p:spPr>
          <a:xfrm>
            <a:off x="3957618" y="2091768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ODGOVOR: Buča</a:t>
            </a:r>
          </a:p>
        </p:txBody>
      </p:sp>
    </p:spTree>
    <p:extLst>
      <p:ext uri="{BB962C8B-B14F-4D97-AF65-F5344CB8AC3E}">
        <p14:creationId xmlns:p14="http://schemas.microsoft.com/office/powerpoint/2010/main" val="2021976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WHICH SEASON DOES THE PUMPKIN BELONG?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V kateri letni čas sodi buča?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70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winter landscape cartoon">
            <a:extLst>
              <a:ext uri="{FF2B5EF4-FFF2-40B4-BE49-F238E27FC236}">
                <a16:creationId xmlns:a16="http://schemas.microsoft.com/office/drawing/2014/main" id="{0BDA37FB-E0BC-4E1E-8A70-DEDFEDF5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1" y="620189"/>
            <a:ext cx="12183269" cy="6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NOWMAN PNG">
            <a:extLst>
              <a:ext uri="{FF2B5EF4-FFF2-40B4-BE49-F238E27FC236}">
                <a16:creationId xmlns:a16="http://schemas.microsoft.com/office/drawing/2014/main" id="{C58414CB-2809-4719-BF6A-C0BA462E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7" y="4599587"/>
            <a:ext cx="1108358" cy="11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zultat iskanja slik za SNOWMAN PNG">
            <a:extLst>
              <a:ext uri="{FF2B5EF4-FFF2-40B4-BE49-F238E27FC236}">
                <a16:creationId xmlns:a16="http://schemas.microsoft.com/office/drawing/2014/main" id="{564CEFCC-7550-4189-8460-FB96856C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76" y="4861403"/>
            <a:ext cx="1948902" cy="20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SNOWMAN PNG">
            <a:extLst>
              <a:ext uri="{FF2B5EF4-FFF2-40B4-BE49-F238E27FC236}">
                <a16:creationId xmlns:a16="http://schemas.microsoft.com/office/drawing/2014/main" id="{CE086A57-52A3-4A02-8687-E7774D5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4" y="4051648"/>
            <a:ext cx="532972" cy="5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zultat iskanja slik za SNOWMAN PNG">
            <a:extLst>
              <a:ext uri="{FF2B5EF4-FFF2-40B4-BE49-F238E27FC236}">
                <a16:creationId xmlns:a16="http://schemas.microsoft.com/office/drawing/2014/main" id="{37ABE9E9-75BD-4B3E-AB04-0574949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895" y="2849804"/>
            <a:ext cx="384735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SNOWMAN PNG">
            <a:extLst>
              <a:ext uri="{FF2B5EF4-FFF2-40B4-BE49-F238E27FC236}">
                <a16:creationId xmlns:a16="http://schemas.microsoft.com/office/drawing/2014/main" id="{AFA48E56-E169-4D87-A46B-F1CD670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2" y="4459612"/>
            <a:ext cx="3981583" cy="4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408A9169-8944-488F-AEBE-EA60310F23B6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WHICH SEASON DOES THE PUMPKIN BELONG?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E39E33-8356-4EA5-AF1A-ABDD01A47BED}"/>
              </a:ext>
            </a:extLst>
          </p:cNvPr>
          <p:cNvSpPr txBox="1">
            <a:spLocks/>
          </p:cNvSpPr>
          <p:nvPr/>
        </p:nvSpPr>
        <p:spPr>
          <a:xfrm>
            <a:off x="470058" y="675655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VPRAŠANJE: V kateri letni čas sodi buča?</a:t>
            </a:r>
          </a:p>
        </p:txBody>
      </p:sp>
      <p:pic>
        <p:nvPicPr>
          <p:cNvPr id="15" name="Picture 8" descr="Rezultat iskanja slik za pumpkin clipart">
            <a:extLst>
              <a:ext uri="{FF2B5EF4-FFF2-40B4-BE49-F238E27FC236}">
                <a16:creationId xmlns:a16="http://schemas.microsoft.com/office/drawing/2014/main" id="{024ED9F5-E8CF-4DB5-B254-1A1115F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5" y="1388544"/>
            <a:ext cx="815580" cy="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7053971B-4100-4161-A548-AE66844980AE}"/>
              </a:ext>
            </a:extLst>
          </p:cNvPr>
          <p:cNvSpPr/>
          <p:nvPr/>
        </p:nvSpPr>
        <p:spPr>
          <a:xfrm>
            <a:off x="5007747" y="1358882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AUTUMN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5F78EFB-10D1-4269-9049-AD696270B0DD}"/>
              </a:ext>
            </a:extLst>
          </p:cNvPr>
          <p:cNvSpPr txBox="1">
            <a:spLocks/>
          </p:cNvSpPr>
          <p:nvPr/>
        </p:nvSpPr>
        <p:spPr>
          <a:xfrm>
            <a:off x="3957618" y="2091768"/>
            <a:ext cx="8236345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ODGOVOR: V jesen</a:t>
            </a:r>
          </a:p>
        </p:txBody>
      </p:sp>
    </p:spTree>
    <p:extLst>
      <p:ext uri="{BB962C8B-B14F-4D97-AF65-F5344CB8AC3E}">
        <p14:creationId xmlns:p14="http://schemas.microsoft.com/office/powerpoint/2010/main" val="1356023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JOB!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8CAB56-8A5C-4572-8BE5-D31FF96FE7BB}"/>
              </a:ext>
            </a:extLst>
          </p:cNvPr>
          <p:cNvSpPr txBox="1">
            <a:spLocks/>
          </p:cNvSpPr>
          <p:nvPr/>
        </p:nvSpPr>
        <p:spPr>
          <a:xfrm>
            <a:off x="1078523" y="2263662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Rezultat iskanja slik za applause clipart gif">
            <a:extLst>
              <a:ext uri="{FF2B5EF4-FFF2-40B4-BE49-F238E27FC236}">
                <a16:creationId xmlns:a16="http://schemas.microsoft.com/office/drawing/2014/main" id="{28E5ADDF-126C-407F-94E3-29EE73FF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32" y="3893176"/>
            <a:ext cx="3486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54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A7E61D8A-386D-4C33-A672-78962ECB084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1180E7-420B-4125-9A92-A749DF4C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1" y="730537"/>
            <a:ext cx="9944100" cy="509587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34E99E9-8DB1-488B-898D-6F608F5C9A31}"/>
              </a:ext>
            </a:extLst>
          </p:cNvPr>
          <p:cNvSpPr txBox="1">
            <a:spLocks/>
          </p:cNvSpPr>
          <p:nvPr/>
        </p:nvSpPr>
        <p:spPr>
          <a:xfrm>
            <a:off x="3547092" y="13156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9BB54A-C86E-44CF-826A-94636231D732}"/>
              </a:ext>
            </a:extLst>
          </p:cNvPr>
          <p:cNvSpPr txBox="1">
            <a:spLocks/>
          </p:cNvSpPr>
          <p:nvPr/>
        </p:nvSpPr>
        <p:spPr>
          <a:xfrm>
            <a:off x="6428080" y="17856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84F4948-A746-45C9-B65B-58D5E740C6DE}"/>
              </a:ext>
            </a:extLst>
          </p:cNvPr>
          <p:cNvSpPr txBox="1">
            <a:spLocks/>
          </p:cNvSpPr>
          <p:nvPr/>
        </p:nvSpPr>
        <p:spPr>
          <a:xfrm>
            <a:off x="9631600" y="1663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6C97DE9-33C8-4E29-B080-8FF10FC58C4F}"/>
              </a:ext>
            </a:extLst>
          </p:cNvPr>
          <p:cNvSpPr txBox="1">
            <a:spLocks/>
          </p:cNvSpPr>
          <p:nvPr/>
        </p:nvSpPr>
        <p:spPr>
          <a:xfrm>
            <a:off x="7152499" y="41161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F4E63FB-A1EC-47F5-8006-67376C2DCC49}"/>
              </a:ext>
            </a:extLst>
          </p:cNvPr>
          <p:cNvSpPr txBox="1">
            <a:spLocks/>
          </p:cNvSpPr>
          <p:nvPr/>
        </p:nvSpPr>
        <p:spPr>
          <a:xfrm>
            <a:off x="3890924" y="37588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20CAC6F-CBA2-4DDB-BD32-C7AE077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998539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zultat iskanja slik za tick clipart">
            <a:extLst>
              <a:ext uri="{FF2B5EF4-FFF2-40B4-BE49-F238E27FC236}">
                <a16:creationId xmlns:a16="http://schemas.microsoft.com/office/drawing/2014/main" id="{33739E5A-F046-4A32-8D6A-07711B85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68" y="22826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8A66A3-0B85-4FAD-A869-28E69ECC88CF}"/>
              </a:ext>
            </a:extLst>
          </p:cNvPr>
          <p:cNvSpPr txBox="1">
            <a:spLocks/>
          </p:cNvSpPr>
          <p:nvPr/>
        </p:nvSpPr>
        <p:spPr>
          <a:xfrm>
            <a:off x="3009147" y="275886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6B5C49C-E14A-4179-9FAD-62ADE8BB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2CA1168C-4652-4AA9-A9CB-95B8F7A1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41" y="1146182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DA83DA7B-D3A3-45ED-9B37-D8163B12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09" y="143029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0E1A55D-163A-4757-A010-F356DD6F7BEF}"/>
              </a:ext>
            </a:extLst>
          </p:cNvPr>
          <p:cNvSpPr txBox="1">
            <a:spLocks/>
          </p:cNvSpPr>
          <p:nvPr/>
        </p:nvSpPr>
        <p:spPr>
          <a:xfrm>
            <a:off x="5797101" y="709979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NUMBERS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25" name="Picture 6" descr="Image result for letter clipart">
            <a:extLst>
              <a:ext uri="{FF2B5EF4-FFF2-40B4-BE49-F238E27FC236}">
                <a16:creationId xmlns:a16="http://schemas.microsoft.com/office/drawing/2014/main" id="{BB3F1F76-D6ED-45D5-B8E8-2A1463FE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252" y="2321657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zultat iskanja slik za tick clipart">
            <a:extLst>
              <a:ext uri="{FF2B5EF4-FFF2-40B4-BE49-F238E27FC236}">
                <a16:creationId xmlns:a16="http://schemas.microsoft.com/office/drawing/2014/main" id="{3C8F529E-A168-4928-BED8-F16A0E75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0" y="260576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D1A5EF10-E48C-4CC2-88CB-C2D89D300226}"/>
              </a:ext>
            </a:extLst>
          </p:cNvPr>
          <p:cNvSpPr txBox="1">
            <a:spLocks/>
          </p:cNvSpPr>
          <p:nvPr/>
        </p:nvSpPr>
        <p:spPr>
          <a:xfrm>
            <a:off x="9453136" y="3145625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COLORS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22" name="Picture 6" descr="Image result for letter clipart">
            <a:extLst>
              <a:ext uri="{FF2B5EF4-FFF2-40B4-BE49-F238E27FC236}">
                <a16:creationId xmlns:a16="http://schemas.microsoft.com/office/drawing/2014/main" id="{6BE39BBD-403E-488F-8185-4954A02A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80" y="4823893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zultat iskanja slik za tick clipart">
            <a:extLst>
              <a:ext uri="{FF2B5EF4-FFF2-40B4-BE49-F238E27FC236}">
                <a16:creationId xmlns:a16="http://schemas.microsoft.com/office/drawing/2014/main" id="{0964727C-9F16-46E6-8C24-3F8D4AC5A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48" y="5108001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522D1A07-04A0-40BE-9723-0FA19CAAAA4D}"/>
              </a:ext>
            </a:extLst>
          </p:cNvPr>
          <p:cNvSpPr txBox="1">
            <a:spLocks/>
          </p:cNvSpPr>
          <p:nvPr/>
        </p:nvSpPr>
        <p:spPr>
          <a:xfrm>
            <a:off x="7059464" y="5647861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SEASONS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39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Related image">
            <a:extLst>
              <a:ext uri="{FF2B5EF4-FFF2-40B4-BE49-F238E27FC236}">
                <a16:creationId xmlns:a16="http://schemas.microsoft.com/office/drawing/2014/main" id="{5E1710F6-EA91-4C60-B238-1205A821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98" y="421689"/>
            <a:ext cx="1647566" cy="16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FA623B3-D599-4CC9-8402-7542358B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BA03461A-26FA-496D-B292-72A60B7AFF2B}"/>
              </a:ext>
            </a:extLst>
          </p:cNvPr>
          <p:cNvCxnSpPr>
            <a:cxnSpLocks/>
          </p:cNvCxnSpPr>
          <p:nvPr/>
        </p:nvCxnSpPr>
        <p:spPr>
          <a:xfrm flipH="1">
            <a:off x="2966282" y="3485540"/>
            <a:ext cx="1812212" cy="132352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05975F61-2DD2-42D4-BB0E-AA41F4ABC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740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letter clipart">
            <a:extLst>
              <a:ext uri="{FF2B5EF4-FFF2-40B4-BE49-F238E27FC236}">
                <a16:creationId xmlns:a16="http://schemas.microsoft.com/office/drawing/2014/main" id="{FD33E372-C09D-4877-A066-5B9A21DC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10" y="3488725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letter clipart">
            <a:extLst>
              <a:ext uri="{FF2B5EF4-FFF2-40B4-BE49-F238E27FC236}">
                <a16:creationId xmlns:a16="http://schemas.microsoft.com/office/drawing/2014/main" id="{33521D14-E508-4760-96E1-BF2F2E12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7" y="3140910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B69BC192-F326-429B-9621-79D0562F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21" y="455352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5C88E1B-A422-4804-9DDE-0074934C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07" y="5954094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letter clipart">
            <a:extLst>
              <a:ext uri="{FF2B5EF4-FFF2-40B4-BE49-F238E27FC236}">
                <a16:creationId xmlns:a16="http://schemas.microsoft.com/office/drawing/2014/main" id="{871904A4-F85E-4BAA-AD1C-596CC653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571073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finish clipart">
            <a:extLst>
              <a:ext uri="{FF2B5EF4-FFF2-40B4-BE49-F238E27FC236}">
                <a16:creationId xmlns:a16="http://schemas.microsoft.com/office/drawing/2014/main" id="{727EA6C9-F0CE-48F6-90DF-DEED224C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03" y="5199593"/>
            <a:ext cx="1608753" cy="160875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letter clipart">
            <a:extLst>
              <a:ext uri="{FF2B5EF4-FFF2-40B4-BE49-F238E27FC236}">
                <a16:creationId xmlns:a16="http://schemas.microsoft.com/office/drawing/2014/main" id="{507EAAE5-255C-49A8-97EC-E0671870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563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9EBD0034-4895-4134-B76A-497DFC6770DC}"/>
              </a:ext>
            </a:extLst>
          </p:cNvPr>
          <p:cNvCxnSpPr>
            <a:cxnSpLocks/>
          </p:cNvCxnSpPr>
          <p:nvPr/>
        </p:nvCxnSpPr>
        <p:spPr>
          <a:xfrm>
            <a:off x="3259484" y="1085167"/>
            <a:ext cx="1148479" cy="31270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057EEDC4-F439-42A9-80B3-71975AE60F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149026" y="829628"/>
            <a:ext cx="1533068" cy="52594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A119B503-9261-408C-AE46-6D76FF6DE454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423157" y="829628"/>
            <a:ext cx="1786198" cy="937839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4D61B64A-8838-4FB8-8BA4-70799A83003B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8022173" y="2023006"/>
            <a:ext cx="1601342" cy="172125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FA897A4C-BD06-46C5-8D4F-690C8F07B003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5370080" y="3396449"/>
            <a:ext cx="1865196" cy="27850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84CEBC3C-B19E-40D3-ACAD-5F90E514667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889621" y="5067793"/>
            <a:ext cx="1405886" cy="114184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>
            <a:extLst>
              <a:ext uri="{FF2B5EF4-FFF2-40B4-BE49-F238E27FC236}">
                <a16:creationId xmlns:a16="http://schemas.microsoft.com/office/drawing/2014/main" id="{7B568161-3211-4462-AE92-2C5B14E2C8C5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5036570" y="5826612"/>
            <a:ext cx="1645524" cy="38302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A3F07E3D-7155-4983-A226-843AF4DEDEBA}"/>
              </a:ext>
            </a:extLst>
          </p:cNvPr>
          <p:cNvCxnSpPr>
            <a:cxnSpLocks/>
          </p:cNvCxnSpPr>
          <p:nvPr/>
        </p:nvCxnSpPr>
        <p:spPr>
          <a:xfrm flipV="1">
            <a:off x="8971176" y="6827072"/>
            <a:ext cx="1263627" cy="18724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Image result for letter clipart">
            <a:extLst>
              <a:ext uri="{FF2B5EF4-FFF2-40B4-BE49-F238E27FC236}">
                <a16:creationId xmlns:a16="http://schemas.microsoft.com/office/drawing/2014/main" id="{16B7C070-D00E-49F7-9687-C8F2F062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1928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57CAE5A6-4743-4B86-B1C9-A28B80D17F25}"/>
              </a:ext>
            </a:extLst>
          </p:cNvPr>
          <p:cNvSpPr txBox="1">
            <a:spLocks/>
          </p:cNvSpPr>
          <p:nvPr/>
        </p:nvSpPr>
        <p:spPr>
          <a:xfrm>
            <a:off x="4030108" y="6582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29A4668-0A48-4978-92A8-21D7DAA57521}"/>
              </a:ext>
            </a:extLst>
          </p:cNvPr>
          <p:cNvSpPr txBox="1">
            <a:spLocks/>
          </p:cNvSpPr>
          <p:nvPr/>
        </p:nvSpPr>
        <p:spPr>
          <a:xfrm>
            <a:off x="6352174" y="9982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EE5D1EE-5CFB-452E-8E98-1070EC0A6A81}"/>
              </a:ext>
            </a:extLst>
          </p:cNvPr>
          <p:cNvSpPr txBox="1">
            <a:spLocks/>
          </p:cNvSpPr>
          <p:nvPr/>
        </p:nvSpPr>
        <p:spPr>
          <a:xfrm>
            <a:off x="8831500" y="941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372EB42-30E3-4B4B-9A34-7A172186BA89}"/>
              </a:ext>
            </a:extLst>
          </p:cNvPr>
          <p:cNvSpPr txBox="1">
            <a:spLocks/>
          </p:cNvSpPr>
          <p:nvPr/>
        </p:nvSpPr>
        <p:spPr>
          <a:xfrm>
            <a:off x="6927222" y="28969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F341FE2E-7CE3-4B96-B853-CC4EC0FF782F}"/>
              </a:ext>
            </a:extLst>
          </p:cNvPr>
          <p:cNvSpPr txBox="1">
            <a:spLocks/>
          </p:cNvSpPr>
          <p:nvPr/>
        </p:nvSpPr>
        <p:spPr>
          <a:xfrm>
            <a:off x="4275129" y="2530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806E32E-34F8-4CA5-A987-9D3F4ECBCC8C}"/>
              </a:ext>
            </a:extLst>
          </p:cNvPr>
          <p:cNvSpPr txBox="1">
            <a:spLocks/>
          </p:cNvSpPr>
          <p:nvPr/>
        </p:nvSpPr>
        <p:spPr>
          <a:xfrm>
            <a:off x="3941619" y="53675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7</a:t>
            </a:r>
            <a:endParaRPr lang="sl-SI" sz="4400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5D4CD7EE-517E-40E7-8B11-66E7A46F1D34}"/>
              </a:ext>
            </a:extLst>
          </p:cNvPr>
          <p:cNvSpPr txBox="1">
            <a:spLocks/>
          </p:cNvSpPr>
          <p:nvPr/>
        </p:nvSpPr>
        <p:spPr>
          <a:xfrm>
            <a:off x="6302678" y="49842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8</a:t>
            </a:r>
            <a:endParaRPr lang="sl-SI" sz="4400" dirty="0"/>
          </a:p>
        </p:txBody>
      </p: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55F31252-0181-4E80-BA32-276A52FCB0A5}"/>
              </a:ext>
            </a:extLst>
          </p:cNvPr>
          <p:cNvCxnSpPr>
            <a:cxnSpLocks/>
          </p:cNvCxnSpPr>
          <p:nvPr/>
        </p:nvCxnSpPr>
        <p:spPr>
          <a:xfrm flipH="1" flipV="1">
            <a:off x="7423158" y="5753221"/>
            <a:ext cx="1548018" cy="10925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avokotnik 32">
            <a:extLst>
              <a:ext uri="{FF2B5EF4-FFF2-40B4-BE49-F238E27FC236}">
                <a16:creationId xmlns:a16="http://schemas.microsoft.com/office/drawing/2014/main" id="{BA1CF79A-BECB-4991-80FF-C39B27BD0AA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4" name="Picture 6" descr="Image result for letter clipart">
            <a:extLst>
              <a:ext uri="{FF2B5EF4-FFF2-40B4-BE49-F238E27FC236}">
                <a16:creationId xmlns:a16="http://schemas.microsoft.com/office/drawing/2014/main" id="{D56FE2D0-52E4-41EF-B6DD-87895DE03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46417"/>
            <a:ext cx="741063" cy="51315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letter clipart">
            <a:extLst>
              <a:ext uri="{FF2B5EF4-FFF2-40B4-BE49-F238E27FC236}">
                <a16:creationId xmlns:a16="http://schemas.microsoft.com/office/drawing/2014/main" id="{EFE17CA1-01F7-49EB-B951-894F8DDF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64872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letter clipart">
            <a:extLst>
              <a:ext uri="{FF2B5EF4-FFF2-40B4-BE49-F238E27FC236}">
                <a16:creationId xmlns:a16="http://schemas.microsoft.com/office/drawing/2014/main" id="{0F17ABAE-A40E-48D3-8B2C-8F65294A1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6999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letter clipart">
            <a:extLst>
              <a:ext uri="{FF2B5EF4-FFF2-40B4-BE49-F238E27FC236}">
                <a16:creationId xmlns:a16="http://schemas.microsoft.com/office/drawing/2014/main" id="{B592E10D-186B-443A-AE2F-830A4FB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09" y="3501925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384A6475-8BBB-4423-9A7D-8965514CC75E}"/>
              </a:ext>
            </a:extLst>
          </p:cNvPr>
          <p:cNvSpPr txBox="1">
            <a:spLocks/>
          </p:cNvSpPr>
          <p:nvPr/>
        </p:nvSpPr>
        <p:spPr>
          <a:xfrm>
            <a:off x="2036405" y="378829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6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1744254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1054110-89EC-45AD-B306-BC6CC6A6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12FD7250-D908-4730-A407-6B9D3D58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0186" y="2008909"/>
            <a:ext cx="1998029" cy="3826752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D529365-5F09-467E-B7B0-2B527E7DCBBE}"/>
              </a:ext>
            </a:extLst>
          </p:cNvPr>
          <p:cNvSpPr txBox="1">
            <a:spLocks/>
          </p:cNvSpPr>
          <p:nvPr/>
        </p:nvSpPr>
        <p:spPr>
          <a:xfrm>
            <a:off x="1634780" y="1468891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rgbClr val="78458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WELL DONE!</a:t>
            </a:r>
          </a:p>
        </p:txBody>
      </p:sp>
      <p:pic>
        <p:nvPicPr>
          <p:cNvPr id="13314" name="Picture 2" descr="Rezultat iskanja slik za CONFETTI GIF">
            <a:extLst>
              <a:ext uri="{FF2B5EF4-FFF2-40B4-BE49-F238E27FC236}">
                <a16:creationId xmlns:a16="http://schemas.microsoft.com/office/drawing/2014/main" id="{708CBE45-CC51-4A40-825C-72EF03928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51" y="-5957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zultat iskanja slik za CONFETTI GIF">
            <a:extLst>
              <a:ext uri="{FF2B5EF4-FFF2-40B4-BE49-F238E27FC236}">
                <a16:creationId xmlns:a16="http://schemas.microsoft.com/office/drawing/2014/main" id="{DB054EF2-79D3-44E5-9F04-C824D54E7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682" y="-1302637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zultat iskanja slik za CONFETTI GIF">
            <a:extLst>
              <a:ext uri="{FF2B5EF4-FFF2-40B4-BE49-F238E27FC236}">
                <a16:creationId xmlns:a16="http://schemas.microsoft.com/office/drawing/2014/main" id="{843E2114-1F20-4128-BF79-1E3128E6A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85" y="-642788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zultat iskanja slik za CONFETTI GIF">
            <a:extLst>
              <a:ext uri="{FF2B5EF4-FFF2-40B4-BE49-F238E27FC236}">
                <a16:creationId xmlns:a16="http://schemas.microsoft.com/office/drawing/2014/main" id="{71AB65D4-005E-412C-AA5E-D227B58F84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98" y="11228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zultat iskanja slik za CONFETTI GIF">
            <a:extLst>
              <a:ext uri="{FF2B5EF4-FFF2-40B4-BE49-F238E27FC236}">
                <a16:creationId xmlns:a16="http://schemas.microsoft.com/office/drawing/2014/main" id="{66A35287-EE0E-4190-B3E3-18B901F4A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52" y="130925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zultat iskanja slik za CONFETTI GIF">
            <a:extLst>
              <a:ext uri="{FF2B5EF4-FFF2-40B4-BE49-F238E27FC236}">
                <a16:creationId xmlns:a16="http://schemas.microsoft.com/office/drawing/2014/main" id="{8EBD120E-749F-4CA7-8AD4-CE23387D25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21" y="1558327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zultat iskanja slik za CONFETTI GIF">
            <a:extLst>
              <a:ext uri="{FF2B5EF4-FFF2-40B4-BE49-F238E27FC236}">
                <a16:creationId xmlns:a16="http://schemas.microsoft.com/office/drawing/2014/main" id="{C6706D93-0C81-44C8-8AB9-AED01AF64C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12" y="-5334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zultat iskanja slik za CONFETTI GIF">
            <a:extLst>
              <a:ext uri="{FF2B5EF4-FFF2-40B4-BE49-F238E27FC236}">
                <a16:creationId xmlns:a16="http://schemas.microsoft.com/office/drawing/2014/main" id="{86956172-A9D7-473F-8F86-D8D4A8044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23" y="-85107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zultat iskanja slik za CONFETTI GIF">
            <a:extLst>
              <a:ext uri="{FF2B5EF4-FFF2-40B4-BE49-F238E27FC236}">
                <a16:creationId xmlns:a16="http://schemas.microsoft.com/office/drawing/2014/main" id="{AF30C881-95B3-4028-B200-A81770E46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87" y="85730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zultat iskanja slik za CONFETTI GIF">
            <a:extLst>
              <a:ext uri="{FF2B5EF4-FFF2-40B4-BE49-F238E27FC236}">
                <a16:creationId xmlns:a16="http://schemas.microsoft.com/office/drawing/2014/main" id="{E326E949-6D4F-4794-99B1-ACCD751604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62" y="2829643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98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B84A6C8-35D2-48AD-A9B0-935312299C70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9E4262-FC9D-412F-9A3C-54B6C6DFC151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AB5FCB-6068-423B-AD57-34C6CFDA5448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pic>
        <p:nvPicPr>
          <p:cNvPr id="7" name="Picture 2" descr="Rezultat iskanja slik za DOG CLIPART">
            <a:extLst>
              <a:ext uri="{FF2B5EF4-FFF2-40B4-BE49-F238E27FC236}">
                <a16:creationId xmlns:a16="http://schemas.microsoft.com/office/drawing/2014/main" id="{EF9A9D24-14BA-4E4B-B2DC-58D8B572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3266" y="3110793"/>
            <a:ext cx="3908994" cy="345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5F568AE-6B7E-4872-B0CD-16A6C1D01178}"/>
              </a:ext>
            </a:extLst>
          </p:cNvPr>
          <p:cNvSpPr txBox="1">
            <a:spLocks/>
          </p:cNvSpPr>
          <p:nvPr/>
        </p:nvSpPr>
        <p:spPr>
          <a:xfrm>
            <a:off x="2253047" y="195512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0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9" name="Oblaček govora: pravokotnik 8">
            <a:extLst>
              <a:ext uri="{FF2B5EF4-FFF2-40B4-BE49-F238E27FC236}">
                <a16:creationId xmlns:a16="http://schemas.microsoft.com/office/drawing/2014/main" id="{6D573A19-BCBF-4F72-8B7A-16BB197C6264}"/>
              </a:ext>
            </a:extLst>
          </p:cNvPr>
          <p:cNvSpPr/>
          <p:nvPr/>
        </p:nvSpPr>
        <p:spPr>
          <a:xfrm>
            <a:off x="2253047" y="1743123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C00B876A-60A4-4190-866E-39C4C617A02E}"/>
              </a:ext>
            </a:extLst>
          </p:cNvPr>
          <p:cNvSpPr/>
          <p:nvPr/>
        </p:nvSpPr>
        <p:spPr>
          <a:xfrm>
            <a:off x="6473872" y="3505630"/>
            <a:ext cx="5233505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IS</a:t>
            </a:r>
            <a:r>
              <a:rPr lang="sl-SI" sz="2000" b="1" dirty="0">
                <a:solidFill>
                  <a:srgbClr val="FF0000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___________.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79E3BC9-6AF0-4C01-A20D-3652BE8A9E02}"/>
              </a:ext>
            </a:extLst>
          </p:cNvPr>
          <p:cNvSpPr txBox="1">
            <a:spLocks/>
          </p:cNvSpPr>
          <p:nvPr/>
        </p:nvSpPr>
        <p:spPr>
          <a:xfrm>
            <a:off x="7118348" y="436474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Ime mi je ________.</a:t>
            </a:r>
          </a:p>
        </p:txBody>
      </p:sp>
      <p:sp>
        <p:nvSpPr>
          <p:cNvPr id="12" name="Označba mesta noge 11">
            <a:extLst>
              <a:ext uri="{FF2B5EF4-FFF2-40B4-BE49-F238E27FC236}">
                <a16:creationId xmlns:a16="http://schemas.microsoft.com/office/drawing/2014/main" id="{12018945-3129-4BA6-9D39-0E520EBF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EA9121AD-FE0C-4F47-BF70-21EB60264068}"/>
              </a:ext>
            </a:extLst>
          </p:cNvPr>
          <p:cNvCxnSpPr>
            <a:cxnSpLocks/>
          </p:cNvCxnSpPr>
          <p:nvPr/>
        </p:nvCxnSpPr>
        <p:spPr>
          <a:xfrm>
            <a:off x="9220200" y="1376716"/>
            <a:ext cx="0" cy="21665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6" name="Picture 6" descr="Rezultat iskanja slik za BOOK CLIPART">
            <a:extLst>
              <a:ext uri="{FF2B5EF4-FFF2-40B4-BE49-F238E27FC236}">
                <a16:creationId xmlns:a16="http://schemas.microsoft.com/office/drawing/2014/main" id="{762D500A-C681-4618-8212-0012D172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2013550"/>
            <a:ext cx="1662772" cy="1529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EF3EAEF4-AB73-4AAF-91FF-A1AB2D0251B0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6" name="Picture 12" descr="Povezana slika">
            <a:extLst>
              <a:ext uri="{FF2B5EF4-FFF2-40B4-BE49-F238E27FC236}">
                <a16:creationId xmlns:a16="http://schemas.microsoft.com/office/drawing/2014/main" id="{271DCD52-CF54-45A5-B75A-CC5ECDF0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B84A6C8-35D2-48AD-A9B0-935312299C70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9E4262-FC9D-412F-9A3C-54B6C6DFC151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AB5FCB-6068-423B-AD57-34C6CFDA5448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pic>
        <p:nvPicPr>
          <p:cNvPr id="2" name="Predstavnost v spletu 1" title="What's Your Name? Song for Kids | Kindergarten, Preschool &amp; ESL | Fun Kids English">
            <a:hlinkClick r:id="" action="ppaction://media"/>
            <a:extLst>
              <a:ext uri="{FF2B5EF4-FFF2-40B4-BE49-F238E27FC236}">
                <a16:creationId xmlns:a16="http://schemas.microsoft.com/office/drawing/2014/main" id="{9ABB5AF7-4959-4E01-9901-30CD589785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21000" y="1801040"/>
            <a:ext cx="7004756" cy="3940175"/>
          </a:xfrm>
          <a:prstGeom prst="rect">
            <a:avLst/>
          </a:prstGeom>
        </p:spPr>
      </p:pic>
      <p:sp>
        <p:nvSpPr>
          <p:cNvPr id="13" name="Označba mesta noge 12">
            <a:extLst>
              <a:ext uri="{FF2B5EF4-FFF2-40B4-BE49-F238E27FC236}">
                <a16:creationId xmlns:a16="http://schemas.microsoft.com/office/drawing/2014/main" id="{0CA26C55-9BA0-4E54-946B-8E7D8E1B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6523FD8A-917C-42D1-AC27-AE57750807BD}"/>
              </a:ext>
            </a:extLst>
          </p:cNvPr>
          <p:cNvSpPr/>
          <p:nvPr/>
        </p:nvSpPr>
        <p:spPr>
          <a:xfrm>
            <a:off x="937445" y="1404212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https://www.youtube.com/watch?v=twz_tWU6_mM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82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B84A6C8-35D2-48AD-A9B0-935312299C70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C01147-6A8E-40EB-9D1A-52D45C01E5EF}"/>
              </a:ext>
            </a:extLst>
          </p:cNvPr>
          <p:cNvSpPr txBox="1">
            <a:spLocks/>
          </p:cNvSpPr>
          <p:nvPr/>
        </p:nvSpPr>
        <p:spPr>
          <a:xfrm>
            <a:off x="1031273" y="15658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 HOW MANY NAMES?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EB442F0-E4F7-4056-9FED-7ABB4322BD92}"/>
              </a:ext>
            </a:extLst>
          </p:cNvPr>
          <p:cNvSpPr txBox="1">
            <a:spLocks/>
          </p:cNvSpPr>
          <p:nvPr/>
        </p:nvSpPr>
        <p:spPr>
          <a:xfrm>
            <a:off x="555023" y="21476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imen?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5D5421C-E396-44CC-B79B-40E1D89B7DCE}"/>
              </a:ext>
            </a:extLst>
          </p:cNvPr>
          <p:cNvSpPr txBox="1">
            <a:spLocks/>
          </p:cNvSpPr>
          <p:nvPr/>
        </p:nvSpPr>
        <p:spPr>
          <a:xfrm>
            <a:off x="1365681" y="3033216"/>
            <a:ext cx="2116692" cy="136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7200" b="1" dirty="0">
                <a:solidFill>
                  <a:schemeClr val="tx1"/>
                </a:solidFill>
              </a:rPr>
              <a:t>1</a:t>
            </a:r>
            <a:endParaRPr lang="sl-SI" sz="72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403AEE-372C-42B1-AB9F-273126EAB575}"/>
              </a:ext>
            </a:extLst>
          </p:cNvPr>
          <p:cNvSpPr txBox="1">
            <a:spLocks/>
          </p:cNvSpPr>
          <p:nvPr/>
        </p:nvSpPr>
        <p:spPr>
          <a:xfrm>
            <a:off x="4573042" y="3015491"/>
            <a:ext cx="2116692" cy="136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7200" b="1" dirty="0">
                <a:solidFill>
                  <a:schemeClr val="tx1"/>
                </a:solidFill>
              </a:rPr>
              <a:t>2</a:t>
            </a:r>
            <a:endParaRPr lang="sl-SI" sz="72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4A9962B-281D-42C2-87D8-4E7E103805A1}"/>
              </a:ext>
            </a:extLst>
          </p:cNvPr>
          <p:cNvSpPr txBox="1">
            <a:spLocks/>
          </p:cNvSpPr>
          <p:nvPr/>
        </p:nvSpPr>
        <p:spPr>
          <a:xfrm>
            <a:off x="7854479" y="3015490"/>
            <a:ext cx="2116692" cy="136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7200" b="1" dirty="0">
                <a:solidFill>
                  <a:schemeClr val="tx1"/>
                </a:solidFill>
              </a:rPr>
              <a:t>3</a:t>
            </a:r>
            <a:endParaRPr lang="sl-SI" sz="72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367FDB7-EA3B-4A85-9549-75C466B32542}"/>
              </a:ext>
            </a:extLst>
          </p:cNvPr>
          <p:cNvSpPr txBox="1">
            <a:spLocks/>
          </p:cNvSpPr>
          <p:nvPr/>
        </p:nvSpPr>
        <p:spPr>
          <a:xfrm>
            <a:off x="2382882" y="4955946"/>
            <a:ext cx="2116692" cy="136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7200" b="1" dirty="0">
                <a:solidFill>
                  <a:schemeClr val="tx1"/>
                </a:solidFill>
              </a:rPr>
              <a:t>4</a:t>
            </a:r>
            <a:endParaRPr lang="sl-SI" sz="72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38A5E4C-7503-4820-8603-F29C5E1D6E5D}"/>
              </a:ext>
            </a:extLst>
          </p:cNvPr>
          <p:cNvSpPr txBox="1">
            <a:spLocks/>
          </p:cNvSpPr>
          <p:nvPr/>
        </p:nvSpPr>
        <p:spPr>
          <a:xfrm>
            <a:off x="6328811" y="4955946"/>
            <a:ext cx="2116692" cy="136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7200" b="1" dirty="0">
                <a:solidFill>
                  <a:schemeClr val="tx1"/>
                </a:solidFill>
              </a:rPr>
              <a:t>5</a:t>
            </a:r>
            <a:endParaRPr lang="sl-SI" sz="72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EF1DF62E-1906-40FD-B37A-F98309655A67}"/>
              </a:ext>
            </a:extLst>
          </p:cNvPr>
          <p:cNvSpPr/>
          <p:nvPr/>
        </p:nvSpPr>
        <p:spPr>
          <a:xfrm>
            <a:off x="8290526" y="3033216"/>
            <a:ext cx="1244597" cy="15311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33D8B7F-A0D7-4306-99DE-82ECCE37E1DE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WHAT‘S YOUR NAME?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DE69283-BAB8-4BD3-8C1E-A739D5F0F61D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sp>
        <p:nvSpPr>
          <p:cNvPr id="25" name="Označba mesta noge 24">
            <a:extLst>
              <a:ext uri="{FF2B5EF4-FFF2-40B4-BE49-F238E27FC236}">
                <a16:creationId xmlns:a16="http://schemas.microsoft.com/office/drawing/2014/main" id="{D7DF1D6A-0479-4D35-AD08-1C4EEA6B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973BCD07-CA21-4F92-8D6E-C5508D3EFB83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609C2EC8-08BD-4F0C-B1A5-939785E6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80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B84A6C8-35D2-48AD-A9B0-935312299C70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C01147-6A8E-40EB-9D1A-52D45C01E5EF}"/>
              </a:ext>
            </a:extLst>
          </p:cNvPr>
          <p:cNvSpPr txBox="1">
            <a:spLocks/>
          </p:cNvSpPr>
          <p:nvPr/>
        </p:nvSpPr>
        <p:spPr>
          <a:xfrm>
            <a:off x="1031273" y="15658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 HOW MANY NAMES?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EB442F0-E4F7-4056-9FED-7ABB4322BD92}"/>
              </a:ext>
            </a:extLst>
          </p:cNvPr>
          <p:cNvSpPr txBox="1">
            <a:spLocks/>
          </p:cNvSpPr>
          <p:nvPr/>
        </p:nvSpPr>
        <p:spPr>
          <a:xfrm>
            <a:off x="555023" y="21476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imen?</a:t>
            </a:r>
            <a:endParaRPr lang="sl-SI" sz="28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805A7106-B5B0-4FFA-AF47-7CD86BB0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97" y="2893916"/>
            <a:ext cx="3140677" cy="1906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91B4718-3493-42C4-A853-5EFF3A881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49" y="2862294"/>
            <a:ext cx="4029947" cy="1906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8661139-254A-42A8-8CE9-F9EE1FB9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009" y="4926497"/>
            <a:ext cx="3009991" cy="16275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E4166F17-D684-41A2-AC54-8CDCC148755D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04E05D-C48A-4FE8-B1F0-1F69BB69238B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A84597C0-43C8-491D-BF4F-74853C9E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6540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F16CE6E-4D9F-4F4E-9AFF-46FB95D011E5}"/>
              </a:ext>
            </a:extLst>
          </p:cNvPr>
          <p:cNvSpPr txBox="1">
            <a:spLocks/>
          </p:cNvSpPr>
          <p:nvPr/>
        </p:nvSpPr>
        <p:spPr>
          <a:xfrm>
            <a:off x="2167923" y="1658047"/>
            <a:ext cx="8487377" cy="354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ZEN			MANDY			SPOT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CBAF874-DBB6-4682-8BF6-2C6A0800F24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CA4C75-44FA-4ED0-A721-997053A8C6F8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239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FA11B0E-7066-4EC8-922B-3C48CFD2124B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041D81E-8CD5-4ED9-9937-0A44011F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35" y="2214562"/>
            <a:ext cx="1337367" cy="154524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79B1D80-8AAB-4C35-B6A9-70356E6D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092" y="2214562"/>
            <a:ext cx="1528763" cy="13319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A9AB61E-F6E8-4756-A197-91F09443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699" y="2214562"/>
            <a:ext cx="2409374" cy="1697037"/>
          </a:xfrm>
          <a:prstGeom prst="rect">
            <a:avLst/>
          </a:prstGeom>
        </p:spPr>
      </p:pic>
      <p:pic>
        <p:nvPicPr>
          <p:cNvPr id="13" name="Picture 2" descr="Rezultat iskanja slik za DOG CLIPART">
            <a:extLst>
              <a:ext uri="{FF2B5EF4-FFF2-40B4-BE49-F238E27FC236}">
                <a16:creationId xmlns:a16="http://schemas.microsoft.com/office/drawing/2014/main" id="{F6F09C71-4B5C-406A-89F8-8D56DA6E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7176" y="5621802"/>
            <a:ext cx="1398594" cy="123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7D7764-2726-4E69-843F-035EFCA2CBAF}"/>
              </a:ext>
            </a:extLst>
          </p:cNvPr>
          <p:cNvSpPr txBox="1">
            <a:spLocks/>
          </p:cNvSpPr>
          <p:nvPr/>
        </p:nvSpPr>
        <p:spPr>
          <a:xfrm>
            <a:off x="4837085" y="4681417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15" name="Oblaček govora: pravokotnik 14">
            <a:extLst>
              <a:ext uri="{FF2B5EF4-FFF2-40B4-BE49-F238E27FC236}">
                <a16:creationId xmlns:a16="http://schemas.microsoft.com/office/drawing/2014/main" id="{BB6D47EF-129F-43F8-99E4-C5D7804BE68B}"/>
              </a:ext>
            </a:extLst>
          </p:cNvPr>
          <p:cNvSpPr/>
          <p:nvPr/>
        </p:nvSpPr>
        <p:spPr>
          <a:xfrm>
            <a:off x="4796699" y="4693901"/>
            <a:ext cx="3179023" cy="867346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6C9ED01-CDDA-4F98-A007-55D2E095F2BB}"/>
              </a:ext>
            </a:extLst>
          </p:cNvPr>
          <p:cNvSpPr txBox="1">
            <a:spLocks/>
          </p:cNvSpPr>
          <p:nvPr/>
        </p:nvSpPr>
        <p:spPr>
          <a:xfrm>
            <a:off x="690942" y="376913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IS </a:t>
            </a:r>
            <a:r>
              <a:rPr lang="sl-SI" sz="4400" b="1" dirty="0">
                <a:solidFill>
                  <a:schemeClr val="tx1"/>
                </a:solidFill>
              </a:rPr>
              <a:t>ZEN	.</a:t>
            </a: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063B352-0B78-4DD8-ABE3-45CF44A9B34A}"/>
              </a:ext>
            </a:extLst>
          </p:cNvPr>
          <p:cNvSpPr txBox="1">
            <a:spLocks/>
          </p:cNvSpPr>
          <p:nvPr/>
        </p:nvSpPr>
        <p:spPr>
          <a:xfrm>
            <a:off x="4141427" y="375665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IS </a:t>
            </a:r>
            <a:r>
              <a:rPr lang="sl-SI" sz="4400" b="1" dirty="0">
                <a:solidFill>
                  <a:schemeClr val="tx1"/>
                </a:solidFill>
              </a:rPr>
              <a:t>MANDY.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A2FDC3C-26D0-484F-AB4A-B865AB2DAF08}"/>
              </a:ext>
            </a:extLst>
          </p:cNvPr>
          <p:cNvSpPr txBox="1">
            <a:spLocks/>
          </p:cNvSpPr>
          <p:nvPr/>
        </p:nvSpPr>
        <p:spPr>
          <a:xfrm>
            <a:off x="7975722" y="392429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IS </a:t>
            </a:r>
            <a:r>
              <a:rPr lang="sl-SI" sz="2800" b="1" dirty="0">
                <a:solidFill>
                  <a:schemeClr val="tx1"/>
                </a:solidFill>
              </a:rPr>
              <a:t>SPOT.</a:t>
            </a:r>
            <a:endParaRPr lang="sl-SI" sz="1800" b="1" dirty="0">
              <a:solidFill>
                <a:schemeClr val="tx1"/>
              </a:solidFill>
            </a:endParaRPr>
          </a:p>
        </p:txBody>
      </p:sp>
      <p:sp>
        <p:nvSpPr>
          <p:cNvPr id="21" name="Označba mesta noge 20">
            <a:extLst>
              <a:ext uri="{FF2B5EF4-FFF2-40B4-BE49-F238E27FC236}">
                <a16:creationId xmlns:a16="http://schemas.microsoft.com/office/drawing/2014/main" id="{5E023F4E-3A19-46E5-86B8-5FE8AE64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A0C482A5-C373-4343-9480-076CBF569B8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289CC3D5-D718-4E5A-BC08-946D66D4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10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97CAACB9-40EB-426E-8FDB-9A7E7C59A9AC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061BA2E6-301C-4E75-AEDB-81F2EF15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68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A7E61D8A-386D-4C33-A672-78962ECB084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1180E7-420B-4125-9A92-A749DF4C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1" y="730537"/>
            <a:ext cx="9944100" cy="509587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34E99E9-8DB1-488B-898D-6F608F5C9A31}"/>
              </a:ext>
            </a:extLst>
          </p:cNvPr>
          <p:cNvSpPr txBox="1">
            <a:spLocks/>
          </p:cNvSpPr>
          <p:nvPr/>
        </p:nvSpPr>
        <p:spPr>
          <a:xfrm>
            <a:off x="3547092" y="13156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9BB54A-C86E-44CF-826A-94636231D732}"/>
              </a:ext>
            </a:extLst>
          </p:cNvPr>
          <p:cNvSpPr txBox="1">
            <a:spLocks/>
          </p:cNvSpPr>
          <p:nvPr/>
        </p:nvSpPr>
        <p:spPr>
          <a:xfrm>
            <a:off x="6428080" y="17856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84F4948-A746-45C9-B65B-58D5E740C6DE}"/>
              </a:ext>
            </a:extLst>
          </p:cNvPr>
          <p:cNvSpPr txBox="1">
            <a:spLocks/>
          </p:cNvSpPr>
          <p:nvPr/>
        </p:nvSpPr>
        <p:spPr>
          <a:xfrm>
            <a:off x="9631600" y="1663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6C97DE9-33C8-4E29-B080-8FF10FC58C4F}"/>
              </a:ext>
            </a:extLst>
          </p:cNvPr>
          <p:cNvSpPr txBox="1">
            <a:spLocks/>
          </p:cNvSpPr>
          <p:nvPr/>
        </p:nvSpPr>
        <p:spPr>
          <a:xfrm>
            <a:off x="7152499" y="41161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F4E63FB-A1EC-47F5-8006-67376C2DCC49}"/>
              </a:ext>
            </a:extLst>
          </p:cNvPr>
          <p:cNvSpPr txBox="1">
            <a:spLocks/>
          </p:cNvSpPr>
          <p:nvPr/>
        </p:nvSpPr>
        <p:spPr>
          <a:xfrm>
            <a:off x="3890924" y="37588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20CAC6F-CBA2-4DDB-BD32-C7AE077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998539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zultat iskanja slik za tick clipart">
            <a:extLst>
              <a:ext uri="{FF2B5EF4-FFF2-40B4-BE49-F238E27FC236}">
                <a16:creationId xmlns:a16="http://schemas.microsoft.com/office/drawing/2014/main" id="{33739E5A-F046-4A32-8D6A-07711B85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68" y="22826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8A66A3-0B85-4FAD-A869-28E69ECC88CF}"/>
              </a:ext>
            </a:extLst>
          </p:cNvPr>
          <p:cNvSpPr txBox="1">
            <a:spLocks/>
          </p:cNvSpPr>
          <p:nvPr/>
        </p:nvSpPr>
        <p:spPr>
          <a:xfrm>
            <a:off x="3009147" y="275886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6B5C49C-E14A-4179-9FAD-62ADE8BB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6832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2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</a:t>
            </a:r>
            <a:r>
              <a:rPr lang="en-US" sz="6000" b="1" dirty="0">
                <a:solidFill>
                  <a:srgbClr val="FF0000"/>
                </a:solidFill>
              </a:rPr>
              <a:t> THE</a:t>
            </a:r>
            <a:r>
              <a:rPr lang="sl-SI" sz="6000" b="1" dirty="0">
                <a:solidFill>
                  <a:srgbClr val="FF0000"/>
                </a:solidFill>
              </a:rPr>
              <a:t> 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3A9F6BA-2BED-416D-ADBA-353A542D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4880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E7078-E6E5-4380-8408-6BAB7F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LEGENDA SIMBOLOV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8B4EC21F-A03D-4FC8-B3E1-F344E0814868}"/>
              </a:ext>
            </a:extLst>
          </p:cNvPr>
          <p:cNvSpPr/>
          <p:nvPr/>
        </p:nvSpPr>
        <p:spPr>
          <a:xfrm rot="5400000">
            <a:off x="3589994" y="1024431"/>
            <a:ext cx="2115441" cy="2767913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7" name="Picture 12" descr="Povezana slika">
            <a:extLst>
              <a:ext uri="{FF2B5EF4-FFF2-40B4-BE49-F238E27FC236}">
                <a16:creationId xmlns:a16="http://schemas.microsoft.com/office/drawing/2014/main" id="{0794B44C-A66A-4672-9974-85A08711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25" y="1470980"/>
            <a:ext cx="1995128" cy="199512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84AE8C09-9EA6-4CEA-BE1A-D742494672C3}"/>
              </a:ext>
            </a:extLst>
          </p:cNvPr>
          <p:cNvSpPr/>
          <p:nvPr/>
        </p:nvSpPr>
        <p:spPr>
          <a:xfrm>
            <a:off x="7957158" y="1385757"/>
            <a:ext cx="1865535" cy="4724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7C3395-4BA7-4C26-BE24-D197FF7FF7B6}"/>
              </a:ext>
            </a:extLst>
          </p:cNvPr>
          <p:cNvSpPr txBox="1">
            <a:spLocks/>
          </p:cNvSpPr>
          <p:nvPr/>
        </p:nvSpPr>
        <p:spPr>
          <a:xfrm>
            <a:off x="7849200" y="2798065"/>
            <a:ext cx="2158517" cy="997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10" name="Picture 2" descr="Image result for knock clipart">
            <a:extLst>
              <a:ext uri="{FF2B5EF4-FFF2-40B4-BE49-F238E27FC236}">
                <a16:creationId xmlns:a16="http://schemas.microsoft.com/office/drawing/2014/main" id="{F120FA24-187B-4D27-990C-B17A67AB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68" y="1545484"/>
            <a:ext cx="1106382" cy="110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30EF0F3-FE06-4FF6-92EC-E82BA337F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350" y="3747881"/>
            <a:ext cx="4398655" cy="24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50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zultat iskanja slik za numbers">
            <a:extLst>
              <a:ext uri="{FF2B5EF4-FFF2-40B4-BE49-F238E27FC236}">
                <a16:creationId xmlns:a16="http://schemas.microsoft.com/office/drawing/2014/main" id="{06D5F3E6-7BA4-41BD-ACFB-0443D480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03202"/>
            <a:ext cx="9913056" cy="55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5421586" y="-1170451"/>
            <a:ext cx="2275892" cy="7388826"/>
          </a:xfrm>
          <a:prstGeom prst="wave">
            <a:avLst>
              <a:gd name="adj1" fmla="val 4599"/>
              <a:gd name="adj2" fmla="val -240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587257" y="237477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8FEED0-809D-4FD7-A8E7-528EDE16CFDC}"/>
              </a:ext>
            </a:extLst>
          </p:cNvPr>
          <p:cNvSpPr txBox="1">
            <a:spLocks/>
          </p:cNvSpPr>
          <p:nvPr/>
        </p:nvSpPr>
        <p:spPr>
          <a:xfrm>
            <a:off x="3393472" y="1571516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0333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0" y="362052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4" y="171772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PENCILS ARE THERE ON THE TABLE?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5" y="149370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81131" y="305671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svinčnikov je na mizi?</a:t>
            </a:r>
            <a:endParaRPr lang="sl-SI" sz="28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23D510-E149-49EB-A775-AC8C775BFE4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PENCIL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svinčnik</a:t>
            </a:r>
            <a:endParaRPr lang="sl-SI" dirty="0"/>
          </a:p>
        </p:txBody>
      </p:sp>
      <p:pic>
        <p:nvPicPr>
          <p:cNvPr id="20482" name="Picture 2" descr="Rezultat iskanja slik za pencil clipart">
            <a:extLst>
              <a:ext uri="{FF2B5EF4-FFF2-40B4-BE49-F238E27FC236}">
                <a16:creationId xmlns:a16="http://schemas.microsoft.com/office/drawing/2014/main" id="{C2C21A57-E2B8-4E93-BF22-CE74C40B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8" y="95540"/>
            <a:ext cx="825500" cy="11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ovezana slika">
            <a:extLst>
              <a:ext uri="{FF2B5EF4-FFF2-40B4-BE49-F238E27FC236}">
                <a16:creationId xmlns:a16="http://schemas.microsoft.com/office/drawing/2014/main" id="{AD931274-AF08-4ADB-A99D-31F3D493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46" y="2804132"/>
            <a:ext cx="5332737" cy="32051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zultat iskanja slik za pencil clipart">
            <a:extLst>
              <a:ext uri="{FF2B5EF4-FFF2-40B4-BE49-F238E27FC236}">
                <a16:creationId xmlns:a16="http://schemas.microsoft.com/office/drawing/2014/main" id="{8B3CE4DA-6284-4445-95A3-4B39E8E0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2725">
            <a:off x="4503500" y="2701074"/>
            <a:ext cx="825500" cy="11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ovezana slika">
            <a:extLst>
              <a:ext uri="{FF2B5EF4-FFF2-40B4-BE49-F238E27FC236}">
                <a16:creationId xmlns:a16="http://schemas.microsoft.com/office/drawing/2014/main" id="{E7D37944-4CC7-47F4-80C0-A24BAE0C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" y="2240677"/>
            <a:ext cx="1491460" cy="8964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D7488924-6BA4-45B8-8FB6-66FA4DA7FA21}"/>
              </a:ext>
            </a:extLst>
          </p:cNvPr>
          <p:cNvSpPr txBox="1">
            <a:spLocks/>
          </p:cNvSpPr>
          <p:nvPr/>
        </p:nvSpPr>
        <p:spPr>
          <a:xfrm>
            <a:off x="97041" y="341307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TABLE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miza</a:t>
            </a:r>
            <a:endParaRPr lang="sl-SI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BD6F4E0-A2CD-4B06-B281-FEE6EBAB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7714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otnik 25">
            <a:extLst>
              <a:ext uri="{FF2B5EF4-FFF2-40B4-BE49-F238E27FC236}">
                <a16:creationId xmlns:a16="http://schemas.microsoft.com/office/drawing/2014/main" id="{5D769FEB-384B-4AA7-AFF0-DC631B2EE526}"/>
              </a:ext>
            </a:extLst>
          </p:cNvPr>
          <p:cNvSpPr/>
          <p:nvPr/>
        </p:nvSpPr>
        <p:spPr>
          <a:xfrm>
            <a:off x="4318263" y="2295407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23D510-E149-49EB-A775-AC8C775BFE4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PENCIL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svinčnik</a:t>
            </a:r>
            <a:endParaRPr lang="sl-SI" dirty="0"/>
          </a:p>
        </p:txBody>
      </p:sp>
      <p:pic>
        <p:nvPicPr>
          <p:cNvPr id="20482" name="Picture 2" descr="Rezultat iskanja slik za pencil clipart">
            <a:extLst>
              <a:ext uri="{FF2B5EF4-FFF2-40B4-BE49-F238E27FC236}">
                <a16:creationId xmlns:a16="http://schemas.microsoft.com/office/drawing/2014/main" id="{C2C21A57-E2B8-4E93-BF22-CE74C40B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8" y="95540"/>
            <a:ext cx="825500" cy="11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ovezana slika">
            <a:extLst>
              <a:ext uri="{FF2B5EF4-FFF2-40B4-BE49-F238E27FC236}">
                <a16:creationId xmlns:a16="http://schemas.microsoft.com/office/drawing/2014/main" id="{C79BA673-B82D-4E09-A8CD-163660C0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877" y="3931529"/>
            <a:ext cx="10326848" cy="62068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zultat iskanja slik za pencil clipart">
            <a:extLst>
              <a:ext uri="{FF2B5EF4-FFF2-40B4-BE49-F238E27FC236}">
                <a16:creationId xmlns:a16="http://schemas.microsoft.com/office/drawing/2014/main" id="{DDF87E88-798B-433E-AB0F-AB20EE93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2725">
            <a:off x="2699685" y="3363899"/>
            <a:ext cx="2227613" cy="3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5D61123-2EA4-4995-B0BA-A716CA3A6439}"/>
              </a:ext>
            </a:extLst>
          </p:cNvPr>
          <p:cNvSpPr txBox="1">
            <a:spLocks/>
          </p:cNvSpPr>
          <p:nvPr/>
        </p:nvSpPr>
        <p:spPr>
          <a:xfrm>
            <a:off x="4132045" y="238598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ONE</a:t>
            </a:r>
            <a:r>
              <a:rPr lang="sl-SI" sz="4400" b="1" dirty="0">
                <a:solidFill>
                  <a:schemeClr val="tx1"/>
                </a:solidFill>
              </a:rPr>
              <a:t> PENCIL</a:t>
            </a:r>
            <a:endParaRPr lang="sl-SI" sz="4400" b="1" dirty="0"/>
          </a:p>
        </p:txBody>
      </p:sp>
      <p:pic>
        <p:nvPicPr>
          <p:cNvPr id="24" name="Picture 4" descr="Povezana slika">
            <a:extLst>
              <a:ext uri="{FF2B5EF4-FFF2-40B4-BE49-F238E27FC236}">
                <a16:creationId xmlns:a16="http://schemas.microsoft.com/office/drawing/2014/main" id="{556AB90D-99FA-45CF-B456-D7244EFB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" y="2240677"/>
            <a:ext cx="1491460" cy="8964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774A3131-CAE7-4109-BAB4-EA5DCCA85904}"/>
              </a:ext>
            </a:extLst>
          </p:cNvPr>
          <p:cNvSpPr txBox="1">
            <a:spLocks/>
          </p:cNvSpPr>
          <p:nvPr/>
        </p:nvSpPr>
        <p:spPr>
          <a:xfrm>
            <a:off x="97041" y="341307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TABLE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miza</a:t>
            </a:r>
            <a:endParaRPr lang="sl-S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B82087DA-6592-42D0-A030-2FEBB8147798}"/>
              </a:ext>
            </a:extLst>
          </p:cNvPr>
          <p:cNvSpPr txBox="1">
            <a:spLocks/>
          </p:cNvSpPr>
          <p:nvPr/>
        </p:nvSpPr>
        <p:spPr>
          <a:xfrm>
            <a:off x="2838279" y="975143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1BC5E17-B7A1-4803-8954-2F614530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0213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Rezultat iskanja slik za grass clipart">
            <a:extLst>
              <a:ext uri="{FF2B5EF4-FFF2-40B4-BE49-F238E27FC236}">
                <a16:creationId xmlns:a16="http://schemas.microsoft.com/office/drawing/2014/main" id="{0F9EE816-FB3A-41AB-8286-F42DCA59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4" y="3429000"/>
            <a:ext cx="12192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0" y="362052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4" y="171772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CATS ARE ON THE GRASS?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5" y="149370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93831" y="3071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mačk je na travi?</a:t>
            </a:r>
            <a:endParaRPr lang="sl-SI" sz="28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23D510-E149-49EB-A775-AC8C775BFE4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mačka</a:t>
            </a:r>
            <a:endParaRPr lang="sl-SI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7488924-6BA4-45B8-8FB6-66FA4DA7FA21}"/>
              </a:ext>
            </a:extLst>
          </p:cNvPr>
          <p:cNvSpPr txBox="1">
            <a:spLocks/>
          </p:cNvSpPr>
          <p:nvPr/>
        </p:nvSpPr>
        <p:spPr>
          <a:xfrm>
            <a:off x="97041" y="341307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GRASS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trava</a:t>
            </a:r>
            <a:endParaRPr lang="sl-SI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pic>
        <p:nvPicPr>
          <p:cNvPr id="26" name="Picture 2" descr="Rezultat iskanja slik za cat clipart">
            <a:extLst>
              <a:ext uri="{FF2B5EF4-FFF2-40B4-BE49-F238E27FC236}">
                <a16:creationId xmlns:a16="http://schemas.microsoft.com/office/drawing/2014/main" id="{6D95EDC3-E731-4D06-B674-5D57608C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7" y="150403"/>
            <a:ext cx="850221" cy="10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ezultat iskanja slik za cat clipart">
            <a:extLst>
              <a:ext uri="{FF2B5EF4-FFF2-40B4-BE49-F238E27FC236}">
                <a16:creationId xmlns:a16="http://schemas.microsoft.com/office/drawing/2014/main" id="{E1ACA150-8A42-44DD-B8B7-4FF496D6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89" y="4360573"/>
            <a:ext cx="1169632" cy="14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zultat iskanja slik za cat clipart">
            <a:extLst>
              <a:ext uri="{FF2B5EF4-FFF2-40B4-BE49-F238E27FC236}">
                <a16:creationId xmlns:a16="http://schemas.microsoft.com/office/drawing/2014/main" id="{6241B0A5-EFA0-4582-B818-D8BEAF61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8815" y="4843174"/>
            <a:ext cx="1169632" cy="14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zultat iskanja slik za grass clipart">
            <a:extLst>
              <a:ext uri="{FF2B5EF4-FFF2-40B4-BE49-F238E27FC236}">
                <a16:creationId xmlns:a16="http://schemas.microsoft.com/office/drawing/2014/main" id="{7BA92C9C-DE96-48D8-9A43-3C029FAA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1" y="2305709"/>
            <a:ext cx="2022985" cy="10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468F2CF-D9AA-4CEA-9689-026A8775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2286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Rezultat iskanja slik za grass clipart">
            <a:extLst>
              <a:ext uri="{FF2B5EF4-FFF2-40B4-BE49-F238E27FC236}">
                <a16:creationId xmlns:a16="http://schemas.microsoft.com/office/drawing/2014/main" id="{0F9EE816-FB3A-41AB-8286-F42DCA59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4" y="3429000"/>
            <a:ext cx="12192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0" y="362052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4" y="171772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CATS ARE ON THE GRASS?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5" y="149370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93831" y="3071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mačk je na travi?</a:t>
            </a:r>
            <a:endParaRPr lang="sl-SI" sz="28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23D510-E149-49EB-A775-AC8C775BFE4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mačka</a:t>
            </a:r>
            <a:endParaRPr lang="sl-SI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7488924-6BA4-45B8-8FB6-66FA4DA7FA21}"/>
              </a:ext>
            </a:extLst>
          </p:cNvPr>
          <p:cNvSpPr txBox="1">
            <a:spLocks/>
          </p:cNvSpPr>
          <p:nvPr/>
        </p:nvSpPr>
        <p:spPr>
          <a:xfrm>
            <a:off x="97041" y="341307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GRASS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trava</a:t>
            </a:r>
            <a:endParaRPr lang="sl-SI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pic>
        <p:nvPicPr>
          <p:cNvPr id="26" name="Picture 2" descr="Rezultat iskanja slik za cat clipart">
            <a:extLst>
              <a:ext uri="{FF2B5EF4-FFF2-40B4-BE49-F238E27FC236}">
                <a16:creationId xmlns:a16="http://schemas.microsoft.com/office/drawing/2014/main" id="{6D95EDC3-E731-4D06-B674-5D57608C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7" y="150403"/>
            <a:ext cx="850221" cy="10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ezultat iskanja slik za cat clipart">
            <a:extLst>
              <a:ext uri="{FF2B5EF4-FFF2-40B4-BE49-F238E27FC236}">
                <a16:creationId xmlns:a16="http://schemas.microsoft.com/office/drawing/2014/main" id="{E1ACA150-8A42-44DD-B8B7-4FF496D6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89" y="4360573"/>
            <a:ext cx="1169632" cy="14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zultat iskanja slik za cat clipart">
            <a:extLst>
              <a:ext uri="{FF2B5EF4-FFF2-40B4-BE49-F238E27FC236}">
                <a16:creationId xmlns:a16="http://schemas.microsoft.com/office/drawing/2014/main" id="{6241B0A5-EFA0-4582-B818-D8BEAF61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8815" y="4843174"/>
            <a:ext cx="1169632" cy="14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zultat iskanja slik za grass clipart">
            <a:extLst>
              <a:ext uri="{FF2B5EF4-FFF2-40B4-BE49-F238E27FC236}">
                <a16:creationId xmlns:a16="http://schemas.microsoft.com/office/drawing/2014/main" id="{7BA92C9C-DE96-48D8-9A43-3C029FAA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1" y="2305709"/>
            <a:ext cx="2022985" cy="10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F6A1070-F9A6-48BB-AE07-F6417553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166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Rezultat iskanja slik za grass clipart">
            <a:extLst>
              <a:ext uri="{FF2B5EF4-FFF2-40B4-BE49-F238E27FC236}">
                <a16:creationId xmlns:a16="http://schemas.microsoft.com/office/drawing/2014/main" id="{9AD3F83A-EC03-45C1-951C-B1E930E3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5899" y="1729634"/>
            <a:ext cx="17857383" cy="75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23D510-E149-49EB-A775-AC8C775BFE4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mačka</a:t>
            </a:r>
            <a:endParaRPr lang="sl-SI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7488924-6BA4-45B8-8FB6-66FA4DA7FA21}"/>
              </a:ext>
            </a:extLst>
          </p:cNvPr>
          <p:cNvSpPr txBox="1">
            <a:spLocks/>
          </p:cNvSpPr>
          <p:nvPr/>
        </p:nvSpPr>
        <p:spPr>
          <a:xfrm>
            <a:off x="97041" y="341307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GRASS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trava</a:t>
            </a:r>
            <a:endParaRPr lang="sl-SI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pic>
        <p:nvPicPr>
          <p:cNvPr id="26" name="Picture 2" descr="Rezultat iskanja slik za cat clipart">
            <a:extLst>
              <a:ext uri="{FF2B5EF4-FFF2-40B4-BE49-F238E27FC236}">
                <a16:creationId xmlns:a16="http://schemas.microsoft.com/office/drawing/2014/main" id="{6D95EDC3-E731-4D06-B674-5D57608C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7" y="150403"/>
            <a:ext cx="850221" cy="10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zultat iskanja slik za grass clipart">
            <a:extLst>
              <a:ext uri="{FF2B5EF4-FFF2-40B4-BE49-F238E27FC236}">
                <a16:creationId xmlns:a16="http://schemas.microsoft.com/office/drawing/2014/main" id="{7BA92C9C-DE96-48D8-9A43-3C029FAA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1" y="2305709"/>
            <a:ext cx="2022985" cy="10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cat clipart">
            <a:extLst>
              <a:ext uri="{FF2B5EF4-FFF2-40B4-BE49-F238E27FC236}">
                <a16:creationId xmlns:a16="http://schemas.microsoft.com/office/drawing/2014/main" id="{C5F619A6-DD79-4549-8EF1-87FE6AEF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86" y="3517481"/>
            <a:ext cx="1713137" cy="21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zultat iskanja slik za cat clipart">
            <a:extLst>
              <a:ext uri="{FF2B5EF4-FFF2-40B4-BE49-F238E27FC236}">
                <a16:creationId xmlns:a16="http://schemas.microsoft.com/office/drawing/2014/main" id="{7C879E90-F3BB-4B9F-8343-4DE32341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5041" y="4227573"/>
            <a:ext cx="1713137" cy="21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avokotnik 27">
            <a:extLst>
              <a:ext uri="{FF2B5EF4-FFF2-40B4-BE49-F238E27FC236}">
                <a16:creationId xmlns:a16="http://schemas.microsoft.com/office/drawing/2014/main" id="{0E76B2B8-9A6E-4B1A-A90E-A4887BCD10F7}"/>
              </a:ext>
            </a:extLst>
          </p:cNvPr>
          <p:cNvSpPr/>
          <p:nvPr/>
        </p:nvSpPr>
        <p:spPr>
          <a:xfrm>
            <a:off x="7218784" y="2169299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CEB13A0-B30F-461B-843D-F826684B8630}"/>
              </a:ext>
            </a:extLst>
          </p:cNvPr>
          <p:cNvSpPr txBox="1">
            <a:spLocks/>
          </p:cNvSpPr>
          <p:nvPr/>
        </p:nvSpPr>
        <p:spPr>
          <a:xfrm>
            <a:off x="7218784" y="224274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TWO</a:t>
            </a:r>
            <a:r>
              <a:rPr lang="sl-SI" sz="4400" b="1" dirty="0">
                <a:solidFill>
                  <a:schemeClr val="tx1"/>
                </a:solidFill>
              </a:rPr>
              <a:t> CAT</a:t>
            </a:r>
            <a:r>
              <a:rPr lang="sl-SI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5FD9AAC-3853-455D-9253-BE8B2BE5007A}"/>
              </a:ext>
            </a:extLst>
          </p:cNvPr>
          <p:cNvSpPr txBox="1">
            <a:spLocks/>
          </p:cNvSpPr>
          <p:nvPr/>
        </p:nvSpPr>
        <p:spPr>
          <a:xfrm>
            <a:off x="5628460" y="729656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6E459DB-1381-4456-A030-4B0277C0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58170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0" y="362052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4" y="171772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APPLES GROW IN THE TREE?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5" y="149370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93831" y="3071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jabolk raste na drevesu?</a:t>
            </a:r>
            <a:endParaRPr lang="sl-SI" sz="28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APPLE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jabolko</a:t>
            </a:r>
            <a:endParaRPr lang="sl-SI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TREE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drevo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45DA0E8-BED4-489C-B8F3-376DFBEABBD9}"/>
              </a:ext>
            </a:extLst>
          </p:cNvPr>
          <p:cNvSpPr txBox="1">
            <a:spLocks/>
          </p:cNvSpPr>
          <p:nvPr/>
        </p:nvSpPr>
        <p:spPr>
          <a:xfrm>
            <a:off x="80400" y="560583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GROW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rasti</a:t>
            </a:r>
          </a:p>
        </p:txBody>
      </p:sp>
      <p:pic>
        <p:nvPicPr>
          <p:cNvPr id="25602" name="Picture 2" descr="Povezana slika">
            <a:extLst>
              <a:ext uri="{FF2B5EF4-FFF2-40B4-BE49-F238E27FC236}">
                <a16:creationId xmlns:a16="http://schemas.microsoft.com/office/drawing/2014/main" id="{A7C8F399-232C-454A-83AF-64E421A7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03" y="2026776"/>
            <a:ext cx="4126452" cy="50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ovezana slika">
            <a:extLst>
              <a:ext uri="{FF2B5EF4-FFF2-40B4-BE49-F238E27FC236}">
                <a16:creationId xmlns:a16="http://schemas.microsoft.com/office/drawing/2014/main" id="{AF591246-F71A-41FA-9E4F-F556560B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2" y="2173938"/>
            <a:ext cx="1203624" cy="14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ezultat iskanja slik za grow clipart">
            <a:extLst>
              <a:ext uri="{FF2B5EF4-FFF2-40B4-BE49-F238E27FC236}">
                <a16:creationId xmlns:a16="http://schemas.microsoft.com/office/drawing/2014/main" id="{C5DEDA5E-D83E-42EC-B8DA-BBB9E23A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" y="4612181"/>
            <a:ext cx="1538069" cy="8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Povezana slika">
            <a:extLst>
              <a:ext uri="{FF2B5EF4-FFF2-40B4-BE49-F238E27FC236}">
                <a16:creationId xmlns:a16="http://schemas.microsoft.com/office/drawing/2014/main" id="{54EA9352-EDAA-4688-8A98-1346D056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72" y="2851117"/>
            <a:ext cx="701352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Povezana slika">
            <a:extLst>
              <a:ext uri="{FF2B5EF4-FFF2-40B4-BE49-F238E27FC236}">
                <a16:creationId xmlns:a16="http://schemas.microsoft.com/office/drawing/2014/main" id="{1879555F-9551-40FD-B3EA-9785A8FE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72" y="4216356"/>
            <a:ext cx="701352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ovezana slika">
            <a:extLst>
              <a:ext uri="{FF2B5EF4-FFF2-40B4-BE49-F238E27FC236}">
                <a16:creationId xmlns:a16="http://schemas.microsoft.com/office/drawing/2014/main" id="{D35DC2D1-102F-4DDF-B60C-251A4B32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17" y="3017248"/>
            <a:ext cx="701352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Povezana slika">
            <a:extLst>
              <a:ext uri="{FF2B5EF4-FFF2-40B4-BE49-F238E27FC236}">
                <a16:creationId xmlns:a16="http://schemas.microsoft.com/office/drawing/2014/main" id="{1B62CD1B-68A1-4D97-A52B-C690C28C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3" y="350602"/>
            <a:ext cx="701352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7646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199512F9-0E0F-49E4-90A6-8CDCCA1FC70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3" name="Picture 2" descr="Povezana slika">
            <a:extLst>
              <a:ext uri="{FF2B5EF4-FFF2-40B4-BE49-F238E27FC236}">
                <a16:creationId xmlns:a16="http://schemas.microsoft.com/office/drawing/2014/main" id="{01175345-6864-448C-B4A9-6D3F4631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68" y="1007392"/>
            <a:ext cx="6335497" cy="77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0E76B2B8-9A6E-4B1A-A90E-A4887BCD10F7}"/>
              </a:ext>
            </a:extLst>
          </p:cNvPr>
          <p:cNvSpPr/>
          <p:nvPr/>
        </p:nvSpPr>
        <p:spPr>
          <a:xfrm>
            <a:off x="7637316" y="3800210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CEB13A0-B30F-461B-843D-F826684B8630}"/>
              </a:ext>
            </a:extLst>
          </p:cNvPr>
          <p:cNvSpPr txBox="1">
            <a:spLocks/>
          </p:cNvSpPr>
          <p:nvPr/>
        </p:nvSpPr>
        <p:spPr>
          <a:xfrm>
            <a:off x="7728658" y="395191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THREE</a:t>
            </a:r>
            <a:r>
              <a:rPr lang="sl-SI" sz="4400" b="1" dirty="0">
                <a:solidFill>
                  <a:schemeClr val="tx1"/>
                </a:solidFill>
              </a:rPr>
              <a:t> APPLES</a:t>
            </a:r>
            <a:endParaRPr lang="sl-SI" sz="4400" b="1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5FD9AAC-3853-455D-9253-BE8B2BE5007A}"/>
              </a:ext>
            </a:extLst>
          </p:cNvPr>
          <p:cNvSpPr txBox="1">
            <a:spLocks/>
          </p:cNvSpPr>
          <p:nvPr/>
        </p:nvSpPr>
        <p:spPr>
          <a:xfrm>
            <a:off x="8902641" y="869738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2F11150-DC04-4432-A2FA-E202B57B124D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APPLE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jabolko</a:t>
            </a:r>
            <a:endParaRPr lang="sl-SI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9FB8633-1D1B-40F3-B879-6EFEA9C7913A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TREE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drevo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2AA170F-7EC3-48D1-83EB-6133C77AACA7}"/>
              </a:ext>
            </a:extLst>
          </p:cNvPr>
          <p:cNvSpPr txBox="1">
            <a:spLocks/>
          </p:cNvSpPr>
          <p:nvPr/>
        </p:nvSpPr>
        <p:spPr>
          <a:xfrm>
            <a:off x="80400" y="560583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GROW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rasti</a:t>
            </a:r>
          </a:p>
        </p:txBody>
      </p:sp>
      <p:pic>
        <p:nvPicPr>
          <p:cNvPr id="20" name="Picture 2" descr="Povezana slika">
            <a:extLst>
              <a:ext uri="{FF2B5EF4-FFF2-40B4-BE49-F238E27FC236}">
                <a16:creationId xmlns:a16="http://schemas.microsoft.com/office/drawing/2014/main" id="{1DB84301-A796-4B46-8110-7E9B0E4F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2" y="2173938"/>
            <a:ext cx="1203624" cy="14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zultat iskanja slik za grow clipart">
            <a:extLst>
              <a:ext uri="{FF2B5EF4-FFF2-40B4-BE49-F238E27FC236}">
                <a16:creationId xmlns:a16="http://schemas.microsoft.com/office/drawing/2014/main" id="{384D3E94-CADA-45A6-A02A-9AF402D6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" y="4612181"/>
            <a:ext cx="1538069" cy="8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Povezana slika">
            <a:extLst>
              <a:ext uri="{FF2B5EF4-FFF2-40B4-BE49-F238E27FC236}">
                <a16:creationId xmlns:a16="http://schemas.microsoft.com/office/drawing/2014/main" id="{19075EB2-199D-4B85-81BB-C067ACBF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3" y="350602"/>
            <a:ext cx="701352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ovezana slika">
            <a:extLst>
              <a:ext uri="{FF2B5EF4-FFF2-40B4-BE49-F238E27FC236}">
                <a16:creationId xmlns:a16="http://schemas.microsoft.com/office/drawing/2014/main" id="{7ECB47FA-3F91-4691-9F22-B171C0F4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79" y="2909756"/>
            <a:ext cx="1076812" cy="12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Povezana slika">
            <a:extLst>
              <a:ext uri="{FF2B5EF4-FFF2-40B4-BE49-F238E27FC236}">
                <a16:creationId xmlns:a16="http://schemas.microsoft.com/office/drawing/2014/main" id="{509AB55D-995B-4863-AC17-12F41552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41" y="4450056"/>
            <a:ext cx="1076812" cy="12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Povezana slika">
            <a:extLst>
              <a:ext uri="{FF2B5EF4-FFF2-40B4-BE49-F238E27FC236}">
                <a16:creationId xmlns:a16="http://schemas.microsoft.com/office/drawing/2014/main" id="{EEFE348F-DD2E-4E2A-A8C3-9E87FA17F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19" y="2743351"/>
            <a:ext cx="1076812" cy="12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327CF96-2FCB-4591-B69A-34ACC9DD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BBF9F387-33F6-4A64-9023-E9852CFBE2EF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220503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0" y="362052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4" y="171772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LOLLIPOPS ARE IN THE PICTURE?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5" y="149370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93831" y="3071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lizik je na sliki?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LOLLIPOP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lizika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PICTURE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slika</a:t>
            </a:r>
          </a:p>
        </p:txBody>
      </p:sp>
      <p:pic>
        <p:nvPicPr>
          <p:cNvPr id="28674" name="Picture 2" descr="Rezultat iskanja slik za lollipop clipart">
            <a:extLst>
              <a:ext uri="{FF2B5EF4-FFF2-40B4-BE49-F238E27FC236}">
                <a16:creationId xmlns:a16="http://schemas.microsoft.com/office/drawing/2014/main" id="{0D5C0CCC-865D-4390-A701-37273043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52" y="3181683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zultat iskanja slik za lollipop clipart">
            <a:extLst>
              <a:ext uri="{FF2B5EF4-FFF2-40B4-BE49-F238E27FC236}">
                <a16:creationId xmlns:a16="http://schemas.microsoft.com/office/drawing/2014/main" id="{43095A7D-BA52-45C4-A462-8C6C9A53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36">
            <a:off x="3004973" y="2771622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zultat iskanja slik za lollipop clipart">
            <a:extLst>
              <a:ext uri="{FF2B5EF4-FFF2-40B4-BE49-F238E27FC236}">
                <a16:creationId xmlns:a16="http://schemas.microsoft.com/office/drawing/2014/main" id="{A2C96E9F-442A-4C42-B896-2EA0E45E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20" y="2633117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zultat iskanja slik za lollipop clipart">
            <a:extLst>
              <a:ext uri="{FF2B5EF4-FFF2-40B4-BE49-F238E27FC236}">
                <a16:creationId xmlns:a16="http://schemas.microsoft.com/office/drawing/2014/main" id="{9026A781-7599-40B4-8E7C-B442D181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255">
            <a:off x="4044677" y="3579858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kvir 1">
            <a:extLst>
              <a:ext uri="{FF2B5EF4-FFF2-40B4-BE49-F238E27FC236}">
                <a16:creationId xmlns:a16="http://schemas.microsoft.com/office/drawing/2014/main" id="{BD60CB57-BEE6-451B-A243-729CE1B870DB}"/>
              </a:ext>
            </a:extLst>
          </p:cNvPr>
          <p:cNvSpPr/>
          <p:nvPr/>
        </p:nvSpPr>
        <p:spPr>
          <a:xfrm>
            <a:off x="1846205" y="2210796"/>
            <a:ext cx="5832324" cy="3834361"/>
          </a:xfrm>
          <a:prstGeom prst="frame">
            <a:avLst>
              <a:gd name="adj1" fmla="val 6538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A68AF02-17C9-473B-A0E9-D449B294B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3" y="2448852"/>
            <a:ext cx="1357038" cy="890100"/>
          </a:xfrm>
          <a:prstGeom prst="rect">
            <a:avLst/>
          </a:prstGeom>
        </p:spPr>
      </p:pic>
      <p:pic>
        <p:nvPicPr>
          <p:cNvPr id="37" name="Picture 2" descr="Rezultat iskanja slik za lollipop clipart">
            <a:extLst>
              <a:ext uri="{FF2B5EF4-FFF2-40B4-BE49-F238E27FC236}">
                <a16:creationId xmlns:a16="http://schemas.microsoft.com/office/drawing/2014/main" id="{7377C1D9-C308-4010-8DF8-F600742F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36">
            <a:off x="385649" y="239943"/>
            <a:ext cx="911431" cy="9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C47CCE-3BEA-4C44-AC11-AE82C9AF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C7E611F9-9D21-48D3-A34D-A443B4C60DB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87183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1">
            <a:extLst>
              <a:ext uri="{FF2B5EF4-FFF2-40B4-BE49-F238E27FC236}">
                <a16:creationId xmlns:a16="http://schemas.microsoft.com/office/drawing/2014/main" id="{BD60CB57-BEE6-451B-A243-729CE1B870DB}"/>
              </a:ext>
            </a:extLst>
          </p:cNvPr>
          <p:cNvSpPr/>
          <p:nvPr/>
        </p:nvSpPr>
        <p:spPr>
          <a:xfrm>
            <a:off x="1846205" y="2210796"/>
            <a:ext cx="5832324" cy="3834361"/>
          </a:xfrm>
          <a:prstGeom prst="frame">
            <a:avLst>
              <a:gd name="adj1" fmla="val 6538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LOLLIPOP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lizika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PICTURE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slika</a:t>
            </a:r>
          </a:p>
        </p:txBody>
      </p:sp>
      <p:pic>
        <p:nvPicPr>
          <p:cNvPr id="28674" name="Picture 2" descr="Rezultat iskanja slik za lollipop clipart">
            <a:extLst>
              <a:ext uri="{FF2B5EF4-FFF2-40B4-BE49-F238E27FC236}">
                <a16:creationId xmlns:a16="http://schemas.microsoft.com/office/drawing/2014/main" id="{0D5C0CCC-865D-4390-A701-37273043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19" y="3053253"/>
            <a:ext cx="3439380" cy="34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zultat iskanja slik za lollipop clipart">
            <a:extLst>
              <a:ext uri="{FF2B5EF4-FFF2-40B4-BE49-F238E27FC236}">
                <a16:creationId xmlns:a16="http://schemas.microsoft.com/office/drawing/2014/main" id="{43095A7D-BA52-45C4-A462-8C6C9A53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36">
            <a:off x="2751498" y="2258318"/>
            <a:ext cx="3439380" cy="34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zultat iskanja slik za lollipop clipart">
            <a:extLst>
              <a:ext uri="{FF2B5EF4-FFF2-40B4-BE49-F238E27FC236}">
                <a16:creationId xmlns:a16="http://schemas.microsoft.com/office/drawing/2014/main" id="{A2C96E9F-442A-4C42-B896-2EA0E45E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42" y="1433566"/>
            <a:ext cx="3439380" cy="34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zultat iskanja slik za lollipop clipart">
            <a:extLst>
              <a:ext uri="{FF2B5EF4-FFF2-40B4-BE49-F238E27FC236}">
                <a16:creationId xmlns:a16="http://schemas.microsoft.com/office/drawing/2014/main" id="{9026A781-7599-40B4-8E7C-B442D181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255">
            <a:off x="3976238" y="4325465"/>
            <a:ext cx="3439380" cy="34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A68AF02-17C9-473B-A0E9-D449B29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3" y="2448852"/>
            <a:ext cx="1357038" cy="890100"/>
          </a:xfrm>
          <a:prstGeom prst="rect">
            <a:avLst/>
          </a:prstGeom>
        </p:spPr>
      </p:pic>
      <p:pic>
        <p:nvPicPr>
          <p:cNvPr id="37" name="Picture 2" descr="Rezultat iskanja slik za lollipop clipart">
            <a:extLst>
              <a:ext uri="{FF2B5EF4-FFF2-40B4-BE49-F238E27FC236}">
                <a16:creationId xmlns:a16="http://schemas.microsoft.com/office/drawing/2014/main" id="{7377C1D9-C308-4010-8DF8-F600742F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36">
            <a:off x="385649" y="239943"/>
            <a:ext cx="911431" cy="9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ravokotnik 26">
            <a:extLst>
              <a:ext uri="{FF2B5EF4-FFF2-40B4-BE49-F238E27FC236}">
                <a16:creationId xmlns:a16="http://schemas.microsoft.com/office/drawing/2014/main" id="{26208CF7-3BBA-4838-B9B3-1786DF1D2678}"/>
              </a:ext>
            </a:extLst>
          </p:cNvPr>
          <p:cNvSpPr/>
          <p:nvPr/>
        </p:nvSpPr>
        <p:spPr>
          <a:xfrm>
            <a:off x="7846572" y="4055364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84BEAD0-2B17-4424-838F-38B969AFE4B3}"/>
              </a:ext>
            </a:extLst>
          </p:cNvPr>
          <p:cNvSpPr txBox="1">
            <a:spLocks/>
          </p:cNvSpPr>
          <p:nvPr/>
        </p:nvSpPr>
        <p:spPr>
          <a:xfrm>
            <a:off x="7937914" y="420706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FOUR</a:t>
            </a:r>
            <a:r>
              <a:rPr lang="sl-SI" sz="4400" b="1" dirty="0">
                <a:solidFill>
                  <a:schemeClr val="tx1"/>
                </a:solidFill>
              </a:rPr>
              <a:t> LOLLIPOPS</a:t>
            </a:r>
            <a:endParaRPr lang="sl-SI" sz="4400" b="1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4F33BC44-83D2-4811-920D-1793916E2BEE}"/>
              </a:ext>
            </a:extLst>
          </p:cNvPr>
          <p:cNvSpPr txBox="1">
            <a:spLocks/>
          </p:cNvSpPr>
          <p:nvPr/>
        </p:nvSpPr>
        <p:spPr>
          <a:xfrm>
            <a:off x="9154125" y="125012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86E9CAA-ADD0-4EB6-9A37-A075F091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86380BFA-CA20-4DA1-936C-E9BA974421CE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925500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ttle Boy Clip Art">
            <a:extLst>
              <a:ext uri="{FF2B5EF4-FFF2-40B4-BE49-F238E27FC236}">
                <a16:creationId xmlns:a16="http://schemas.microsoft.com/office/drawing/2014/main" id="{EC8911E4-210F-4575-AB61-86EEF1C1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6300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D72C1F76-2596-4002-A272-6579DFA2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1" y="2214297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1CA45253-DA95-4EA2-B422-B070749DDE9F}"/>
              </a:ext>
            </a:extLst>
          </p:cNvPr>
          <p:cNvSpPr/>
          <p:nvPr/>
        </p:nvSpPr>
        <p:spPr>
          <a:xfrm>
            <a:off x="10753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D6EFBE30-3662-4E6D-9388-30F8AAAB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634" y="167259"/>
            <a:ext cx="667377" cy="12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ttle Boy Clip Art">
            <a:extLst>
              <a:ext uri="{FF2B5EF4-FFF2-40B4-BE49-F238E27FC236}">
                <a16:creationId xmlns:a16="http://schemas.microsoft.com/office/drawing/2014/main" id="{090A11AF-5E6F-4DB0-9614-CEA66CA9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1" y="2374900"/>
            <a:ext cx="875820" cy="11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D99FE64-699F-4995-9A4C-A1B60D53AE16}"/>
              </a:ext>
            </a:extLst>
          </p:cNvPr>
          <p:cNvSpPr txBox="1">
            <a:spLocks/>
          </p:cNvSpPr>
          <p:nvPr/>
        </p:nvSpPr>
        <p:spPr>
          <a:xfrm>
            <a:off x="204270" y="155288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GIRL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deklica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1FD7ACB-5135-4C9E-942C-EDE7901733B6}"/>
              </a:ext>
            </a:extLst>
          </p:cNvPr>
          <p:cNvSpPr txBox="1">
            <a:spLocks/>
          </p:cNvSpPr>
          <p:nvPr/>
        </p:nvSpPr>
        <p:spPr>
          <a:xfrm>
            <a:off x="204270" y="357338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BOY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deček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40EDB8-1FE8-41F6-9034-691D05B66704}"/>
              </a:ext>
            </a:extLst>
          </p:cNvPr>
          <p:cNvSpPr txBox="1">
            <a:spLocks/>
          </p:cNvSpPr>
          <p:nvPr/>
        </p:nvSpPr>
        <p:spPr>
          <a:xfrm>
            <a:off x="132149" y="584668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FRIEND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prijatelj</a:t>
            </a:r>
          </a:p>
        </p:txBody>
      </p:sp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id="{2D9B9B3E-30D9-4FBE-80F1-6A2F0FA5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8" y="4657158"/>
            <a:ext cx="865720" cy="10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49A2329-76C4-4C4B-8ADB-005DCC8DA222}"/>
              </a:ext>
            </a:extLst>
          </p:cNvPr>
          <p:cNvSpPr txBox="1">
            <a:spLocks/>
          </p:cNvSpPr>
          <p:nvPr/>
        </p:nvSpPr>
        <p:spPr>
          <a:xfrm>
            <a:off x="3276600" y="1535459"/>
            <a:ext cx="2451099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SOPHIE</a:t>
            </a:r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CBC043-3E14-40E8-A26A-234241C54C7A}"/>
              </a:ext>
            </a:extLst>
          </p:cNvPr>
          <p:cNvSpPr txBox="1">
            <a:spLocks/>
          </p:cNvSpPr>
          <p:nvPr/>
        </p:nvSpPr>
        <p:spPr>
          <a:xfrm>
            <a:off x="7280409" y="1431700"/>
            <a:ext cx="2298699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JOHNNY</a:t>
            </a:r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FB0929F-F5B2-46FE-BB0B-3AF148C62F47}"/>
              </a:ext>
            </a:extLst>
          </p:cNvPr>
          <p:cNvSpPr/>
          <p:nvPr/>
        </p:nvSpPr>
        <p:spPr>
          <a:xfrm>
            <a:off x="10350501" y="0"/>
            <a:ext cx="1864216" cy="1295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B0A6416-4ECF-4387-8F2B-99E09FB2E60C}"/>
              </a:ext>
            </a:extLst>
          </p:cNvPr>
          <p:cNvSpPr txBox="1">
            <a:spLocks/>
          </p:cNvSpPr>
          <p:nvPr/>
        </p:nvSpPr>
        <p:spPr>
          <a:xfrm>
            <a:off x="10369429" y="167259"/>
            <a:ext cx="1864216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ADVENTURE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pustolovščina</a:t>
            </a:r>
          </a:p>
        </p:txBody>
      </p:sp>
      <p:sp>
        <p:nvSpPr>
          <p:cNvPr id="10" name="Označba mesta noge 9">
            <a:extLst>
              <a:ext uri="{FF2B5EF4-FFF2-40B4-BE49-F238E27FC236}">
                <a16:creationId xmlns:a16="http://schemas.microsoft.com/office/drawing/2014/main" id="{35F10F52-40C7-48F4-A563-4F6DDE74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34747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52960A97-BE52-42F2-B16F-8C1071A5A071}"/>
              </a:ext>
            </a:extLst>
          </p:cNvPr>
          <p:cNvSpPr/>
          <p:nvPr/>
        </p:nvSpPr>
        <p:spPr>
          <a:xfrm>
            <a:off x="1678029" y="1376716"/>
            <a:ext cx="6491844" cy="5481284"/>
          </a:xfrm>
          <a:prstGeom prst="rect">
            <a:avLst/>
          </a:prstGeom>
          <a:solidFill>
            <a:srgbClr val="8A70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C3F5CE0C-2064-44BC-8D2E-6BD400E8153C}"/>
              </a:ext>
            </a:extLst>
          </p:cNvPr>
          <p:cNvCxnSpPr/>
          <p:nvPr/>
        </p:nvCxnSpPr>
        <p:spPr>
          <a:xfrm flipV="1">
            <a:off x="1678029" y="3231276"/>
            <a:ext cx="6063429" cy="35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33" y="3615082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411521" y="1782213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SHIRTS ARE IN THE CLOSET?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411522" y="1558199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939026" y="313393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majic je v omari?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SHIRT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CLOSET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omara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074" name="Picture 2" descr="Povezana slika">
            <a:extLst>
              <a:ext uri="{FF2B5EF4-FFF2-40B4-BE49-F238E27FC236}">
                <a16:creationId xmlns:a16="http://schemas.microsoft.com/office/drawing/2014/main" id="{D0D50BF9-24E1-4462-8271-C2E55DBE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09" y="3069920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ovezana slika">
            <a:extLst>
              <a:ext uri="{FF2B5EF4-FFF2-40B4-BE49-F238E27FC236}">
                <a16:creationId xmlns:a16="http://schemas.microsoft.com/office/drawing/2014/main" id="{8B8A3DAD-5F76-4C48-965E-473A71A2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75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ovezana slika">
            <a:extLst>
              <a:ext uri="{FF2B5EF4-FFF2-40B4-BE49-F238E27FC236}">
                <a16:creationId xmlns:a16="http://schemas.microsoft.com/office/drawing/2014/main" id="{7EACD985-4BA2-4C17-A0B9-AA8BC09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79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ovezana slika">
            <a:extLst>
              <a:ext uri="{FF2B5EF4-FFF2-40B4-BE49-F238E27FC236}">
                <a16:creationId xmlns:a16="http://schemas.microsoft.com/office/drawing/2014/main" id="{DD815C55-BA65-44A4-B821-CCB88DD3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46" y="3098405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ovezana slika">
            <a:extLst>
              <a:ext uri="{FF2B5EF4-FFF2-40B4-BE49-F238E27FC236}">
                <a16:creationId xmlns:a16="http://schemas.microsoft.com/office/drawing/2014/main" id="{B4324D3D-3937-4B38-8382-A898E65D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55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hirt clipart">
            <a:extLst>
              <a:ext uri="{FF2B5EF4-FFF2-40B4-BE49-F238E27FC236}">
                <a16:creationId xmlns:a16="http://schemas.microsoft.com/office/drawing/2014/main" id="{4F70F9D8-1303-4B66-B02E-31BE18CE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97" y="3491239"/>
            <a:ext cx="1975184" cy="18500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ezultat iskanja slik za shirt clipart">
            <a:extLst>
              <a:ext uri="{FF2B5EF4-FFF2-40B4-BE49-F238E27FC236}">
                <a16:creationId xmlns:a16="http://schemas.microsoft.com/office/drawing/2014/main" id="{304B9750-0509-4E49-BD78-DA5B619F8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54" y="3517481"/>
            <a:ext cx="1975184" cy="18500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shirt clipart">
            <a:extLst>
              <a:ext uri="{FF2B5EF4-FFF2-40B4-BE49-F238E27FC236}">
                <a16:creationId xmlns:a16="http://schemas.microsoft.com/office/drawing/2014/main" id="{059C606F-CAF9-4115-8CDC-8E999D6CE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41" y="3560992"/>
            <a:ext cx="1936510" cy="18138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shirt clipart">
            <a:extLst>
              <a:ext uri="{FF2B5EF4-FFF2-40B4-BE49-F238E27FC236}">
                <a16:creationId xmlns:a16="http://schemas.microsoft.com/office/drawing/2014/main" id="{E7DA68FE-5FAF-4D1C-BAC2-3F0269C5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50" y="3555850"/>
            <a:ext cx="1936510" cy="18138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shirt clipart">
            <a:extLst>
              <a:ext uri="{FF2B5EF4-FFF2-40B4-BE49-F238E27FC236}">
                <a16:creationId xmlns:a16="http://schemas.microsoft.com/office/drawing/2014/main" id="{A3D600E5-FAA1-4578-BDF5-A8E88EC9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18BD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6" y="3543963"/>
            <a:ext cx="1936510" cy="18138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zultat iskanja slik za shirt clipart">
            <a:extLst>
              <a:ext uri="{FF2B5EF4-FFF2-40B4-BE49-F238E27FC236}">
                <a16:creationId xmlns:a16="http://schemas.microsoft.com/office/drawing/2014/main" id="{3005C519-3B1A-4A0B-89BA-FE1C2A0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4" y="187148"/>
            <a:ext cx="1043047" cy="97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closet clipart">
            <a:extLst>
              <a:ext uri="{FF2B5EF4-FFF2-40B4-BE49-F238E27FC236}">
                <a16:creationId xmlns:a16="http://schemas.microsoft.com/office/drawing/2014/main" id="{71C6B195-FD0A-4D56-BD1A-66DC9B3E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" y="2279535"/>
            <a:ext cx="1389563" cy="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70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52960A97-BE52-42F2-B16F-8C1071A5A071}"/>
              </a:ext>
            </a:extLst>
          </p:cNvPr>
          <p:cNvSpPr/>
          <p:nvPr/>
        </p:nvSpPr>
        <p:spPr>
          <a:xfrm>
            <a:off x="1678029" y="1376716"/>
            <a:ext cx="6491844" cy="5481284"/>
          </a:xfrm>
          <a:prstGeom prst="rect">
            <a:avLst/>
          </a:prstGeom>
          <a:solidFill>
            <a:srgbClr val="8A70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C3F5CE0C-2064-44BC-8D2E-6BD400E8153C}"/>
              </a:ext>
            </a:extLst>
          </p:cNvPr>
          <p:cNvCxnSpPr/>
          <p:nvPr/>
        </p:nvCxnSpPr>
        <p:spPr>
          <a:xfrm flipV="1">
            <a:off x="1678029" y="3231276"/>
            <a:ext cx="6063429" cy="35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SHIRT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CLOSET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omara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074" name="Picture 2" descr="Povezana slika">
            <a:extLst>
              <a:ext uri="{FF2B5EF4-FFF2-40B4-BE49-F238E27FC236}">
                <a16:creationId xmlns:a16="http://schemas.microsoft.com/office/drawing/2014/main" id="{D0D50BF9-24E1-4462-8271-C2E55DBE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09" y="3069920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ovezana slika">
            <a:extLst>
              <a:ext uri="{FF2B5EF4-FFF2-40B4-BE49-F238E27FC236}">
                <a16:creationId xmlns:a16="http://schemas.microsoft.com/office/drawing/2014/main" id="{8B8A3DAD-5F76-4C48-965E-473A71A2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75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ovezana slika">
            <a:extLst>
              <a:ext uri="{FF2B5EF4-FFF2-40B4-BE49-F238E27FC236}">
                <a16:creationId xmlns:a16="http://schemas.microsoft.com/office/drawing/2014/main" id="{7EACD985-4BA2-4C17-A0B9-AA8BC09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79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ovezana slika">
            <a:extLst>
              <a:ext uri="{FF2B5EF4-FFF2-40B4-BE49-F238E27FC236}">
                <a16:creationId xmlns:a16="http://schemas.microsoft.com/office/drawing/2014/main" id="{DD815C55-BA65-44A4-B821-CCB88DD3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46" y="3098405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ovezana slika">
            <a:extLst>
              <a:ext uri="{FF2B5EF4-FFF2-40B4-BE49-F238E27FC236}">
                <a16:creationId xmlns:a16="http://schemas.microsoft.com/office/drawing/2014/main" id="{B4324D3D-3937-4B38-8382-A898E65D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55" y="3078154"/>
            <a:ext cx="1745611" cy="9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shirt clipart">
            <a:extLst>
              <a:ext uri="{FF2B5EF4-FFF2-40B4-BE49-F238E27FC236}">
                <a16:creationId xmlns:a16="http://schemas.microsoft.com/office/drawing/2014/main" id="{4F70F9D8-1303-4B66-B02E-31BE18CE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33" y="3367208"/>
            <a:ext cx="2750965" cy="2576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ezultat iskanja slik za shirt clipart">
            <a:extLst>
              <a:ext uri="{FF2B5EF4-FFF2-40B4-BE49-F238E27FC236}">
                <a16:creationId xmlns:a16="http://schemas.microsoft.com/office/drawing/2014/main" id="{304B9750-0509-4E49-BD78-DA5B619F8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90" y="3393450"/>
            <a:ext cx="2750965" cy="2576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shirt clipart">
            <a:extLst>
              <a:ext uri="{FF2B5EF4-FFF2-40B4-BE49-F238E27FC236}">
                <a16:creationId xmlns:a16="http://schemas.microsoft.com/office/drawing/2014/main" id="{059C606F-CAF9-4115-8CDC-8E999D6CE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77" y="3436961"/>
            <a:ext cx="2697101" cy="25262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shirt clipart">
            <a:extLst>
              <a:ext uri="{FF2B5EF4-FFF2-40B4-BE49-F238E27FC236}">
                <a16:creationId xmlns:a16="http://schemas.microsoft.com/office/drawing/2014/main" id="{E7DA68FE-5FAF-4D1C-BAC2-3F0269C5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86" y="3431819"/>
            <a:ext cx="2697101" cy="25262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shirt clipart">
            <a:extLst>
              <a:ext uri="{FF2B5EF4-FFF2-40B4-BE49-F238E27FC236}">
                <a16:creationId xmlns:a16="http://schemas.microsoft.com/office/drawing/2014/main" id="{A3D600E5-FAA1-4578-BDF5-A8E88EC9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18BD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52" y="3419932"/>
            <a:ext cx="2697101" cy="25262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zultat iskanja slik za shirt clipart">
            <a:extLst>
              <a:ext uri="{FF2B5EF4-FFF2-40B4-BE49-F238E27FC236}">
                <a16:creationId xmlns:a16="http://schemas.microsoft.com/office/drawing/2014/main" id="{3005C519-3B1A-4A0B-89BA-FE1C2A0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4" y="187148"/>
            <a:ext cx="1043047" cy="97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closet clipart">
            <a:extLst>
              <a:ext uri="{FF2B5EF4-FFF2-40B4-BE49-F238E27FC236}">
                <a16:creationId xmlns:a16="http://schemas.microsoft.com/office/drawing/2014/main" id="{71C6B195-FD0A-4D56-BD1A-66DC9B3E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" y="2279535"/>
            <a:ext cx="1389563" cy="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ravokotnik 26">
            <a:extLst>
              <a:ext uri="{FF2B5EF4-FFF2-40B4-BE49-F238E27FC236}">
                <a16:creationId xmlns:a16="http://schemas.microsoft.com/office/drawing/2014/main" id="{A831C4B6-F9D4-4299-AF94-21FA49454791}"/>
              </a:ext>
            </a:extLst>
          </p:cNvPr>
          <p:cNvSpPr/>
          <p:nvPr/>
        </p:nvSpPr>
        <p:spPr>
          <a:xfrm>
            <a:off x="7846572" y="4055364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25DEE60-1036-4531-8CD4-344CF3A5031E}"/>
              </a:ext>
            </a:extLst>
          </p:cNvPr>
          <p:cNvSpPr txBox="1">
            <a:spLocks/>
          </p:cNvSpPr>
          <p:nvPr/>
        </p:nvSpPr>
        <p:spPr>
          <a:xfrm>
            <a:off x="9154125" y="125012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F663C5C2-BDFF-45F5-9569-C74E236D608B}"/>
              </a:ext>
            </a:extLst>
          </p:cNvPr>
          <p:cNvSpPr txBox="1">
            <a:spLocks/>
          </p:cNvSpPr>
          <p:nvPr/>
        </p:nvSpPr>
        <p:spPr>
          <a:xfrm>
            <a:off x="7937914" y="420706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FIVE</a:t>
            </a:r>
            <a:r>
              <a:rPr lang="sl-SI" sz="4400" b="1" dirty="0">
                <a:solidFill>
                  <a:schemeClr val="tx1"/>
                </a:solidFill>
              </a:rPr>
              <a:t> SHIRTS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1944676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zultat iskanja slik za branch clipart">
            <a:extLst>
              <a:ext uri="{FF2B5EF4-FFF2-40B4-BE49-F238E27FC236}">
                <a16:creationId xmlns:a16="http://schemas.microsoft.com/office/drawing/2014/main" id="{CC532D5D-974B-4863-A98E-B9DE9A0A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872">
            <a:off x="495592" y="1774072"/>
            <a:ext cx="7730183" cy="33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33" y="3615082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411521" y="1782213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BIRDS ARE ON THE BRANCH?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411522" y="1558199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939026" y="313393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ptic je na veji?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BIRD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ptica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BRANCH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veja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29" name="Picture 4" descr="Rezultat iskanja slik za branch clipart">
            <a:extLst>
              <a:ext uri="{FF2B5EF4-FFF2-40B4-BE49-F238E27FC236}">
                <a16:creationId xmlns:a16="http://schemas.microsoft.com/office/drawing/2014/main" id="{57BF7B63-D604-43DC-A1A9-DB7DD96D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872">
            <a:off x="60643" y="2489209"/>
            <a:ext cx="1427767" cy="62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vezana slika">
            <a:extLst>
              <a:ext uri="{FF2B5EF4-FFF2-40B4-BE49-F238E27FC236}">
                <a16:creationId xmlns:a16="http://schemas.microsoft.com/office/drawing/2014/main" id="{791060AB-49FB-4CB2-AD09-98EDB7DE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48" y="2247650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Povezana slika">
            <a:extLst>
              <a:ext uri="{FF2B5EF4-FFF2-40B4-BE49-F238E27FC236}">
                <a16:creationId xmlns:a16="http://schemas.microsoft.com/office/drawing/2014/main" id="{D9052F19-9EC1-43E9-B181-660EE8B8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28" y="2265447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Povezana slika">
            <a:extLst>
              <a:ext uri="{FF2B5EF4-FFF2-40B4-BE49-F238E27FC236}">
                <a16:creationId xmlns:a16="http://schemas.microsoft.com/office/drawing/2014/main" id="{DE49D92F-EEA0-4D97-86C4-87488DDA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71" y="2319619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Povezana slika">
            <a:extLst>
              <a:ext uri="{FF2B5EF4-FFF2-40B4-BE49-F238E27FC236}">
                <a16:creationId xmlns:a16="http://schemas.microsoft.com/office/drawing/2014/main" id="{D9ADA171-CD1C-48AC-82B0-E914E836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98" y="2934709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Povezana slika">
            <a:extLst>
              <a:ext uri="{FF2B5EF4-FFF2-40B4-BE49-F238E27FC236}">
                <a16:creationId xmlns:a16="http://schemas.microsoft.com/office/drawing/2014/main" id="{FCABA6F1-02B0-48F2-A27B-2F025CD2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68" y="3575856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Povezana slika">
            <a:extLst>
              <a:ext uri="{FF2B5EF4-FFF2-40B4-BE49-F238E27FC236}">
                <a16:creationId xmlns:a16="http://schemas.microsoft.com/office/drawing/2014/main" id="{56D80286-C487-49F8-B626-A4AE0C03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09" y="3161413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Povezana slika">
            <a:extLst>
              <a:ext uri="{FF2B5EF4-FFF2-40B4-BE49-F238E27FC236}">
                <a16:creationId xmlns:a16="http://schemas.microsoft.com/office/drawing/2014/main" id="{A21AF363-C12D-4C07-A92B-D87A066C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3" y="183213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8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zultat iskanja slik za branch clipart">
            <a:extLst>
              <a:ext uri="{FF2B5EF4-FFF2-40B4-BE49-F238E27FC236}">
                <a16:creationId xmlns:a16="http://schemas.microsoft.com/office/drawing/2014/main" id="{CC532D5D-974B-4863-A98E-B9DE9A0A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872">
            <a:off x="526463" y="1696530"/>
            <a:ext cx="10066605" cy="43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BIRD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ptica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BRANCH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veja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29" name="Picture 4" descr="Rezultat iskanja slik za branch clipart">
            <a:extLst>
              <a:ext uri="{FF2B5EF4-FFF2-40B4-BE49-F238E27FC236}">
                <a16:creationId xmlns:a16="http://schemas.microsoft.com/office/drawing/2014/main" id="{57BF7B63-D604-43DC-A1A9-DB7DD96D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872">
            <a:off x="60643" y="2489209"/>
            <a:ext cx="1427767" cy="62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vezana slika">
            <a:extLst>
              <a:ext uri="{FF2B5EF4-FFF2-40B4-BE49-F238E27FC236}">
                <a16:creationId xmlns:a16="http://schemas.microsoft.com/office/drawing/2014/main" id="{791060AB-49FB-4CB2-AD09-98EDB7DE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47" y="2247650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Povezana slika">
            <a:extLst>
              <a:ext uri="{FF2B5EF4-FFF2-40B4-BE49-F238E27FC236}">
                <a16:creationId xmlns:a16="http://schemas.microsoft.com/office/drawing/2014/main" id="{D9052F19-9EC1-43E9-B181-660EE8B8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89" y="2439310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Povezana slika">
            <a:extLst>
              <a:ext uri="{FF2B5EF4-FFF2-40B4-BE49-F238E27FC236}">
                <a16:creationId xmlns:a16="http://schemas.microsoft.com/office/drawing/2014/main" id="{DE49D92F-EEA0-4D97-86C4-87488DDA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41" y="2410605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Povezana slika">
            <a:extLst>
              <a:ext uri="{FF2B5EF4-FFF2-40B4-BE49-F238E27FC236}">
                <a16:creationId xmlns:a16="http://schemas.microsoft.com/office/drawing/2014/main" id="{D9ADA171-CD1C-48AC-82B0-E914E836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582" y="3593528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Povezana slika">
            <a:extLst>
              <a:ext uri="{FF2B5EF4-FFF2-40B4-BE49-F238E27FC236}">
                <a16:creationId xmlns:a16="http://schemas.microsoft.com/office/drawing/2014/main" id="{FCABA6F1-02B0-48F2-A27B-2F025CD2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45" y="3891372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Povezana slika">
            <a:extLst>
              <a:ext uri="{FF2B5EF4-FFF2-40B4-BE49-F238E27FC236}">
                <a16:creationId xmlns:a16="http://schemas.microsoft.com/office/drawing/2014/main" id="{56D80286-C487-49F8-B626-A4AE0C03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3" y="3158605"/>
            <a:ext cx="1123169" cy="1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Povezana slika">
            <a:extLst>
              <a:ext uri="{FF2B5EF4-FFF2-40B4-BE49-F238E27FC236}">
                <a16:creationId xmlns:a16="http://schemas.microsoft.com/office/drawing/2014/main" id="{A21AF363-C12D-4C07-A92B-D87A066C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3" y="183213"/>
            <a:ext cx="862486" cy="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ECCA35FD-FC5F-4C4F-AADB-0DF55F75A3CC}"/>
              </a:ext>
            </a:extLst>
          </p:cNvPr>
          <p:cNvSpPr/>
          <p:nvPr/>
        </p:nvSpPr>
        <p:spPr>
          <a:xfrm>
            <a:off x="7583198" y="5466143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696E915-B99B-469C-80CE-02E5CC0DB135}"/>
              </a:ext>
            </a:extLst>
          </p:cNvPr>
          <p:cNvSpPr txBox="1">
            <a:spLocks/>
          </p:cNvSpPr>
          <p:nvPr/>
        </p:nvSpPr>
        <p:spPr>
          <a:xfrm>
            <a:off x="9560350" y="723253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BEC7BB4-76D4-40D9-B4A6-4BFD186BD08E}"/>
              </a:ext>
            </a:extLst>
          </p:cNvPr>
          <p:cNvSpPr txBox="1">
            <a:spLocks/>
          </p:cNvSpPr>
          <p:nvPr/>
        </p:nvSpPr>
        <p:spPr>
          <a:xfrm>
            <a:off x="7674540" y="561784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SIX</a:t>
            </a:r>
            <a:r>
              <a:rPr lang="sl-SI" sz="4400" b="1" dirty="0">
                <a:solidFill>
                  <a:schemeClr val="tx1"/>
                </a:solidFill>
              </a:rPr>
              <a:t> BIRDS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2460979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Rezultat iskanja slik za drawer clipart">
            <a:extLst>
              <a:ext uri="{FF2B5EF4-FFF2-40B4-BE49-F238E27FC236}">
                <a16:creationId xmlns:a16="http://schemas.microsoft.com/office/drawing/2014/main" id="{91B0572E-AF8F-49E5-80E8-89FDEBA2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4" y="421477"/>
            <a:ext cx="6121007" cy="64365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48" y="338794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591426" y="1536190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FORKS ARE IN THE DRAWER?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591427" y="1312176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984523" y="286444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vilic je v predalu?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FORK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vilice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DRAWER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predal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7174" name="Picture 6" descr="Rezultat iskanja slik za fork clipart">
            <a:extLst>
              <a:ext uri="{FF2B5EF4-FFF2-40B4-BE49-F238E27FC236}">
                <a16:creationId xmlns:a16="http://schemas.microsoft.com/office/drawing/2014/main" id="{882E0DA8-325A-49FC-B0C3-0BE06583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14" y="173285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ezultat iskanja slik za fork clipart">
            <a:extLst>
              <a:ext uri="{FF2B5EF4-FFF2-40B4-BE49-F238E27FC236}">
                <a16:creationId xmlns:a16="http://schemas.microsoft.com/office/drawing/2014/main" id="{0D7FE69A-C64D-44B2-A3B8-54819CF9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9703">
            <a:off x="5597526" y="4599556"/>
            <a:ext cx="983528" cy="9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zultat iskanja slik za fork clipart">
            <a:extLst>
              <a:ext uri="{FF2B5EF4-FFF2-40B4-BE49-F238E27FC236}">
                <a16:creationId xmlns:a16="http://schemas.microsoft.com/office/drawing/2014/main" id="{A2E14A25-FB88-4423-8FC8-61B0E1CF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3465">
            <a:off x="3736415" y="4133987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zultat iskanja slik za fork clipart">
            <a:extLst>
              <a:ext uri="{FF2B5EF4-FFF2-40B4-BE49-F238E27FC236}">
                <a16:creationId xmlns:a16="http://schemas.microsoft.com/office/drawing/2014/main" id="{B3223D08-C0F2-4C12-9DE2-FF850605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2715">
            <a:off x="5193134" y="4071150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fork clipart">
            <a:extLst>
              <a:ext uri="{FF2B5EF4-FFF2-40B4-BE49-F238E27FC236}">
                <a16:creationId xmlns:a16="http://schemas.microsoft.com/office/drawing/2014/main" id="{DA11DDCC-22C0-4BCC-9E21-8A4CA807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3106">
            <a:off x="3080660" y="4641204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zultat iskanja slik za fork clipart">
            <a:extLst>
              <a:ext uri="{FF2B5EF4-FFF2-40B4-BE49-F238E27FC236}">
                <a16:creationId xmlns:a16="http://schemas.microsoft.com/office/drawing/2014/main" id="{4CD0DFE3-CAE4-4679-B24C-5070634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9656">
            <a:off x="4792310" y="4346948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fork clipart">
            <a:extLst>
              <a:ext uri="{FF2B5EF4-FFF2-40B4-BE49-F238E27FC236}">
                <a16:creationId xmlns:a16="http://schemas.microsoft.com/office/drawing/2014/main" id="{441D77CB-6F20-47A1-BCF6-67A416A6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1124">
            <a:off x="3336652" y="4328019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fork clipart">
            <a:extLst>
              <a:ext uri="{FF2B5EF4-FFF2-40B4-BE49-F238E27FC236}">
                <a16:creationId xmlns:a16="http://schemas.microsoft.com/office/drawing/2014/main" id="{5EF02249-3278-482B-B7A2-DB647FD3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4444">
            <a:off x="4539484" y="4780351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zultat iskanja slik za drawer clipart">
            <a:extLst>
              <a:ext uri="{FF2B5EF4-FFF2-40B4-BE49-F238E27FC236}">
                <a16:creationId xmlns:a16="http://schemas.microsoft.com/office/drawing/2014/main" id="{F94DDF4C-E6D1-4550-B12A-70362847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1" y="2228214"/>
            <a:ext cx="1176637" cy="12372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80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Rezultat iskanja slik za drawer clipart">
            <a:extLst>
              <a:ext uri="{FF2B5EF4-FFF2-40B4-BE49-F238E27FC236}">
                <a16:creationId xmlns:a16="http://schemas.microsoft.com/office/drawing/2014/main" id="{91B0572E-AF8F-49E5-80E8-89FDEBA2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71" y="468507"/>
            <a:ext cx="6121007" cy="64365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FORK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vilice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DRAWER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predal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7174" name="Picture 6" descr="Rezultat iskanja slik za fork clipart">
            <a:extLst>
              <a:ext uri="{FF2B5EF4-FFF2-40B4-BE49-F238E27FC236}">
                <a16:creationId xmlns:a16="http://schemas.microsoft.com/office/drawing/2014/main" id="{882E0DA8-325A-49FC-B0C3-0BE06583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14" y="173285"/>
            <a:ext cx="977816" cy="93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ezultat iskanja slik za fork clipart">
            <a:extLst>
              <a:ext uri="{FF2B5EF4-FFF2-40B4-BE49-F238E27FC236}">
                <a16:creationId xmlns:a16="http://schemas.microsoft.com/office/drawing/2014/main" id="{0D7FE69A-C64D-44B2-A3B8-54819CF9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9703">
            <a:off x="4200279" y="4283582"/>
            <a:ext cx="2864723" cy="27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zultat iskanja slik za fork clipart">
            <a:extLst>
              <a:ext uri="{FF2B5EF4-FFF2-40B4-BE49-F238E27FC236}">
                <a16:creationId xmlns:a16="http://schemas.microsoft.com/office/drawing/2014/main" id="{A2E14A25-FB88-4423-8FC8-61B0E1CF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3465">
            <a:off x="4166974" y="2842660"/>
            <a:ext cx="2848085" cy="27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zultat iskanja slik za fork clipart">
            <a:extLst>
              <a:ext uri="{FF2B5EF4-FFF2-40B4-BE49-F238E27FC236}">
                <a16:creationId xmlns:a16="http://schemas.microsoft.com/office/drawing/2014/main" id="{B3223D08-C0F2-4C12-9DE2-FF850605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2715">
            <a:off x="4073986" y="790605"/>
            <a:ext cx="2848085" cy="27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fork clipart">
            <a:extLst>
              <a:ext uri="{FF2B5EF4-FFF2-40B4-BE49-F238E27FC236}">
                <a16:creationId xmlns:a16="http://schemas.microsoft.com/office/drawing/2014/main" id="{DA11DDCC-22C0-4BCC-9E21-8A4CA807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3106">
            <a:off x="4173150" y="3548277"/>
            <a:ext cx="2848085" cy="27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zultat iskanja slik za fork clipart">
            <a:extLst>
              <a:ext uri="{FF2B5EF4-FFF2-40B4-BE49-F238E27FC236}">
                <a16:creationId xmlns:a16="http://schemas.microsoft.com/office/drawing/2014/main" id="{4CD0DFE3-CAE4-4679-B24C-5070634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9656">
            <a:off x="4171210" y="2111475"/>
            <a:ext cx="2848085" cy="27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fork clipart">
            <a:extLst>
              <a:ext uri="{FF2B5EF4-FFF2-40B4-BE49-F238E27FC236}">
                <a16:creationId xmlns:a16="http://schemas.microsoft.com/office/drawing/2014/main" id="{441D77CB-6F20-47A1-BCF6-67A416A6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1124">
            <a:off x="4100400" y="1475710"/>
            <a:ext cx="2848085" cy="27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fork clipart">
            <a:extLst>
              <a:ext uri="{FF2B5EF4-FFF2-40B4-BE49-F238E27FC236}">
                <a16:creationId xmlns:a16="http://schemas.microsoft.com/office/drawing/2014/main" id="{5EF02249-3278-482B-B7A2-DB647FD3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4444">
            <a:off x="4252263" y="5050041"/>
            <a:ext cx="2848084" cy="27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zultat iskanja slik za drawer clipart">
            <a:extLst>
              <a:ext uri="{FF2B5EF4-FFF2-40B4-BE49-F238E27FC236}">
                <a16:creationId xmlns:a16="http://schemas.microsoft.com/office/drawing/2014/main" id="{533BDB9E-84AA-4DB6-9C38-52D5775B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1" y="2228214"/>
            <a:ext cx="1176637" cy="12372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ravokotnik 25">
            <a:extLst>
              <a:ext uri="{FF2B5EF4-FFF2-40B4-BE49-F238E27FC236}">
                <a16:creationId xmlns:a16="http://schemas.microsoft.com/office/drawing/2014/main" id="{70203CD3-C021-4732-9E5C-45093A472FD6}"/>
              </a:ext>
            </a:extLst>
          </p:cNvPr>
          <p:cNvSpPr/>
          <p:nvPr/>
        </p:nvSpPr>
        <p:spPr>
          <a:xfrm>
            <a:off x="7846572" y="4055364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B8FF136-6DF7-459C-904B-554F5283C916}"/>
              </a:ext>
            </a:extLst>
          </p:cNvPr>
          <p:cNvSpPr txBox="1">
            <a:spLocks/>
          </p:cNvSpPr>
          <p:nvPr/>
        </p:nvSpPr>
        <p:spPr>
          <a:xfrm>
            <a:off x="9154125" y="125012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547892F-16BD-430B-9392-3E9299DCE4A8}"/>
              </a:ext>
            </a:extLst>
          </p:cNvPr>
          <p:cNvSpPr txBox="1">
            <a:spLocks/>
          </p:cNvSpPr>
          <p:nvPr/>
        </p:nvSpPr>
        <p:spPr>
          <a:xfrm>
            <a:off x="7937914" y="420706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SEVEN</a:t>
            </a:r>
            <a:r>
              <a:rPr lang="sl-SI" sz="4400" b="1" dirty="0">
                <a:solidFill>
                  <a:schemeClr val="tx1"/>
                </a:solidFill>
              </a:rPr>
              <a:t> FORKS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163375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iconspng.com/images/plate-with-chicken-pattern/plate-with-chicken-pattern.jpg">
            <a:extLst>
              <a:ext uri="{FF2B5EF4-FFF2-40B4-BE49-F238E27FC236}">
                <a16:creationId xmlns:a16="http://schemas.microsoft.com/office/drawing/2014/main" id="{929F8F7C-11C9-4A64-AFB5-B3983B6A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8" y="-307166"/>
            <a:ext cx="8246779" cy="82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48" y="3387941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591426" y="1536190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MUSHROOMS ARE ON THE PLATE?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591427" y="1312176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8111295" y="284753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gob je na krožniku?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MUSHROOM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goba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PLATE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krožnik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26" name="Picture 6" descr="https://www.iconspng.com/images/plate-with-chicken-pattern/plate-with-chicken-pattern.jpg">
            <a:extLst>
              <a:ext uri="{FF2B5EF4-FFF2-40B4-BE49-F238E27FC236}">
                <a16:creationId xmlns:a16="http://schemas.microsoft.com/office/drawing/2014/main" id="{322A0045-FD46-4F8D-96F6-A87843A5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" y="2007315"/>
            <a:ext cx="1502865" cy="15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zultat iskanja slik za mushroom clipart">
            <a:extLst>
              <a:ext uri="{FF2B5EF4-FFF2-40B4-BE49-F238E27FC236}">
                <a16:creationId xmlns:a16="http://schemas.microsoft.com/office/drawing/2014/main" id="{BF8F9F2F-2037-4590-9D8D-822720B3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90" y="2270688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zultat iskanja slik za mushroom clipart">
            <a:extLst>
              <a:ext uri="{FF2B5EF4-FFF2-40B4-BE49-F238E27FC236}">
                <a16:creationId xmlns:a16="http://schemas.microsoft.com/office/drawing/2014/main" id="{4E710682-B543-4BE4-B00A-3CE6154E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30" y="4302216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zultat iskanja slik za mushroom clipart">
            <a:extLst>
              <a:ext uri="{FF2B5EF4-FFF2-40B4-BE49-F238E27FC236}">
                <a16:creationId xmlns:a16="http://schemas.microsoft.com/office/drawing/2014/main" id="{4824730F-819F-4B9E-AC1F-37494D65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97" y="3056068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zultat iskanja slik za mushroom clipart">
            <a:extLst>
              <a:ext uri="{FF2B5EF4-FFF2-40B4-BE49-F238E27FC236}">
                <a16:creationId xmlns:a16="http://schemas.microsoft.com/office/drawing/2014/main" id="{D84EDEBA-8779-4532-B48F-30D6B8A4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51" y="3599346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zultat iskanja slik za mushroom clipart">
            <a:extLst>
              <a:ext uri="{FF2B5EF4-FFF2-40B4-BE49-F238E27FC236}">
                <a16:creationId xmlns:a16="http://schemas.microsoft.com/office/drawing/2014/main" id="{B420E7E2-9257-45F0-A32D-D5F07D1A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63" y="2355434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zultat iskanja slik za mushroom clipart">
            <a:extLst>
              <a:ext uri="{FF2B5EF4-FFF2-40B4-BE49-F238E27FC236}">
                <a16:creationId xmlns:a16="http://schemas.microsoft.com/office/drawing/2014/main" id="{61FFBAD1-7FDC-4106-AAB8-A7E41FC0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67" y="4900161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zultat iskanja slik za mushroom clipart">
            <a:extLst>
              <a:ext uri="{FF2B5EF4-FFF2-40B4-BE49-F238E27FC236}">
                <a16:creationId xmlns:a16="http://schemas.microsoft.com/office/drawing/2014/main" id="{1201CCAC-2EA7-48EF-951D-28A6CE49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86" y="1682051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zultat iskanja slik za mushroom clipart">
            <a:extLst>
              <a:ext uri="{FF2B5EF4-FFF2-40B4-BE49-F238E27FC236}">
                <a16:creationId xmlns:a16="http://schemas.microsoft.com/office/drawing/2014/main" id="{FBB23315-8FFE-43F0-BBDF-A40AE9FD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62" y="3809812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zultat iskanja slik za mushroom clipart">
            <a:extLst>
              <a:ext uri="{FF2B5EF4-FFF2-40B4-BE49-F238E27FC236}">
                <a16:creationId xmlns:a16="http://schemas.microsoft.com/office/drawing/2014/main" id="{9F135365-49C9-466E-9DC9-AEF8F373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5" y="290398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96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iconspng.com/images/plate-with-chicken-pattern/plate-with-chicken-pattern.jpg">
            <a:extLst>
              <a:ext uri="{FF2B5EF4-FFF2-40B4-BE49-F238E27FC236}">
                <a16:creationId xmlns:a16="http://schemas.microsoft.com/office/drawing/2014/main" id="{929F8F7C-11C9-4A64-AFB5-B3983B6A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67" y="-1675907"/>
            <a:ext cx="10597388" cy="105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MUSHROOM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goba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PLATE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krožnik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4441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26" name="Picture 6" descr="https://www.iconspng.com/images/plate-with-chicken-pattern/plate-with-chicken-pattern.jpg">
            <a:extLst>
              <a:ext uri="{FF2B5EF4-FFF2-40B4-BE49-F238E27FC236}">
                <a16:creationId xmlns:a16="http://schemas.microsoft.com/office/drawing/2014/main" id="{322A0045-FD46-4F8D-96F6-A87843A5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" y="2007315"/>
            <a:ext cx="1502865" cy="15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zultat iskanja slik za mushroom clipart">
            <a:extLst>
              <a:ext uri="{FF2B5EF4-FFF2-40B4-BE49-F238E27FC236}">
                <a16:creationId xmlns:a16="http://schemas.microsoft.com/office/drawing/2014/main" id="{BF8F9F2F-2037-4590-9D8D-822720B3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55" y="2117883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zultat iskanja slik za mushroom clipart">
            <a:extLst>
              <a:ext uri="{FF2B5EF4-FFF2-40B4-BE49-F238E27FC236}">
                <a16:creationId xmlns:a16="http://schemas.microsoft.com/office/drawing/2014/main" id="{4E710682-B543-4BE4-B00A-3CE6154E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57" y="4786657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zultat iskanja slik za mushroom clipart">
            <a:extLst>
              <a:ext uri="{FF2B5EF4-FFF2-40B4-BE49-F238E27FC236}">
                <a16:creationId xmlns:a16="http://schemas.microsoft.com/office/drawing/2014/main" id="{4824730F-819F-4B9E-AC1F-37494D65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95" y="3152298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zultat iskanja slik za mushroom clipart">
            <a:extLst>
              <a:ext uri="{FF2B5EF4-FFF2-40B4-BE49-F238E27FC236}">
                <a16:creationId xmlns:a16="http://schemas.microsoft.com/office/drawing/2014/main" id="{D84EDEBA-8779-4532-B48F-30D6B8A4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19" y="3995101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zultat iskanja slik za mushroom clipart">
            <a:extLst>
              <a:ext uri="{FF2B5EF4-FFF2-40B4-BE49-F238E27FC236}">
                <a16:creationId xmlns:a16="http://schemas.microsoft.com/office/drawing/2014/main" id="{B420E7E2-9257-45F0-A32D-D5F07D1A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08" y="1556677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zultat iskanja slik za mushroom clipart">
            <a:extLst>
              <a:ext uri="{FF2B5EF4-FFF2-40B4-BE49-F238E27FC236}">
                <a16:creationId xmlns:a16="http://schemas.microsoft.com/office/drawing/2014/main" id="{61FFBAD1-7FDC-4106-AAB8-A7E41FC0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32" y="4856644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zultat iskanja slik za mushroom clipart">
            <a:extLst>
              <a:ext uri="{FF2B5EF4-FFF2-40B4-BE49-F238E27FC236}">
                <a16:creationId xmlns:a16="http://schemas.microsoft.com/office/drawing/2014/main" id="{1201CCAC-2EA7-48EF-951D-28A6CE49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94" y="1585508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zultat iskanja slik za mushroom clipart">
            <a:extLst>
              <a:ext uri="{FF2B5EF4-FFF2-40B4-BE49-F238E27FC236}">
                <a16:creationId xmlns:a16="http://schemas.microsoft.com/office/drawing/2014/main" id="{FBB23315-8FFE-43F0-BBDF-A40AE9FD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42" y="3229344"/>
            <a:ext cx="1059513" cy="1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zultat iskanja slik za mushroom clipart">
            <a:extLst>
              <a:ext uri="{FF2B5EF4-FFF2-40B4-BE49-F238E27FC236}">
                <a16:creationId xmlns:a16="http://schemas.microsoft.com/office/drawing/2014/main" id="{9F135365-49C9-466E-9DC9-AEF8F373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5" y="290398"/>
            <a:ext cx="824502" cy="9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ravokotnik 34">
            <a:extLst>
              <a:ext uri="{FF2B5EF4-FFF2-40B4-BE49-F238E27FC236}">
                <a16:creationId xmlns:a16="http://schemas.microsoft.com/office/drawing/2014/main" id="{C98F1F8C-40E1-4FEC-B000-6A53FD471C79}"/>
              </a:ext>
            </a:extLst>
          </p:cNvPr>
          <p:cNvSpPr/>
          <p:nvPr/>
        </p:nvSpPr>
        <p:spPr>
          <a:xfrm>
            <a:off x="7846572" y="4055364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59ED5FC-0953-4119-95F8-9CA02E1BC403}"/>
              </a:ext>
            </a:extLst>
          </p:cNvPr>
          <p:cNvSpPr txBox="1">
            <a:spLocks/>
          </p:cNvSpPr>
          <p:nvPr/>
        </p:nvSpPr>
        <p:spPr>
          <a:xfrm>
            <a:off x="9988087" y="915269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02B36E70-E21A-453B-8094-236A9679223C}"/>
              </a:ext>
            </a:extLst>
          </p:cNvPr>
          <p:cNvSpPr txBox="1">
            <a:spLocks/>
          </p:cNvSpPr>
          <p:nvPr/>
        </p:nvSpPr>
        <p:spPr>
          <a:xfrm>
            <a:off x="7937914" y="420706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EIGHT</a:t>
            </a:r>
            <a:r>
              <a:rPr lang="sl-SI" sz="4400" b="1" dirty="0">
                <a:solidFill>
                  <a:schemeClr val="tx1"/>
                </a:solidFill>
              </a:rPr>
              <a:t> MUSHROOMS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2345357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Povezana slika">
            <a:extLst>
              <a:ext uri="{FF2B5EF4-FFF2-40B4-BE49-F238E27FC236}">
                <a16:creationId xmlns:a16="http://schemas.microsoft.com/office/drawing/2014/main" id="{496E2E0F-C65E-4CC8-B3FE-508923C2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11" y="4537258"/>
            <a:ext cx="1285232" cy="23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95" y="3452483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3" y="160944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FLOWERS ARE IN THE VASE?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4" y="138542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49913" y="291230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Koliko cvetlic je v vazi?</a:t>
            </a:r>
            <a:endParaRPr lang="sl-SI" sz="2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FLOWER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cvetlica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VASE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vaza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167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33" name="Picture 8" descr="Povezana slika">
            <a:extLst>
              <a:ext uri="{FF2B5EF4-FFF2-40B4-BE49-F238E27FC236}">
                <a16:creationId xmlns:a16="http://schemas.microsoft.com/office/drawing/2014/main" id="{874D6193-272D-430C-91F9-E7847D7D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17" y="1880194"/>
            <a:ext cx="1024645" cy="10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ovezana slika">
            <a:extLst>
              <a:ext uri="{FF2B5EF4-FFF2-40B4-BE49-F238E27FC236}">
                <a16:creationId xmlns:a16="http://schemas.microsoft.com/office/drawing/2014/main" id="{31D005CA-C413-4318-8841-401C189E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72" y="2944403"/>
            <a:ext cx="1024645" cy="10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ovezana slika">
            <a:extLst>
              <a:ext uri="{FF2B5EF4-FFF2-40B4-BE49-F238E27FC236}">
                <a16:creationId xmlns:a16="http://schemas.microsoft.com/office/drawing/2014/main" id="{F6A598C8-A8B4-4691-94F4-F9E5FFB2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17" y="1854324"/>
            <a:ext cx="1024645" cy="10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ovezana slika">
            <a:extLst>
              <a:ext uri="{FF2B5EF4-FFF2-40B4-BE49-F238E27FC236}">
                <a16:creationId xmlns:a16="http://schemas.microsoft.com/office/drawing/2014/main" id="{B01CD50A-9B9B-43EB-B59C-F96B8ED0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71" y="3958801"/>
            <a:ext cx="786809" cy="7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9B111CC-86AD-4693-81C4-0D2404E48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05" y="2479251"/>
            <a:ext cx="786809" cy="7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Povezana slika">
            <a:extLst>
              <a:ext uri="{FF2B5EF4-FFF2-40B4-BE49-F238E27FC236}">
                <a16:creationId xmlns:a16="http://schemas.microsoft.com/office/drawing/2014/main" id="{82EA9DA9-BA1C-441C-9BAC-10EAE869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60" y="3008599"/>
            <a:ext cx="786809" cy="7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Povezana slika">
            <a:extLst>
              <a:ext uri="{FF2B5EF4-FFF2-40B4-BE49-F238E27FC236}">
                <a16:creationId xmlns:a16="http://schemas.microsoft.com/office/drawing/2014/main" id="{3A297C2E-B0AE-461C-89F6-05C4C842B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3" y="2202867"/>
            <a:ext cx="786809" cy="7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Povezana slika">
            <a:extLst>
              <a:ext uri="{FF2B5EF4-FFF2-40B4-BE49-F238E27FC236}">
                <a16:creationId xmlns:a16="http://schemas.microsoft.com/office/drawing/2014/main" id="{0C1102A4-3EDC-48B6-905A-BB3A410F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28" y="3784335"/>
            <a:ext cx="1024645" cy="10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Povezana slika">
            <a:extLst>
              <a:ext uri="{FF2B5EF4-FFF2-40B4-BE49-F238E27FC236}">
                <a16:creationId xmlns:a16="http://schemas.microsoft.com/office/drawing/2014/main" id="{DF84066E-725C-4EAE-9DB5-6C8B42F0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23" y="2857170"/>
            <a:ext cx="1024645" cy="10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Povezana slika">
            <a:extLst>
              <a:ext uri="{FF2B5EF4-FFF2-40B4-BE49-F238E27FC236}">
                <a16:creationId xmlns:a16="http://schemas.microsoft.com/office/drawing/2014/main" id="{1F2ED3AE-99CD-4777-828C-DB5EB9F5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7" y="109097"/>
            <a:ext cx="1194976" cy="11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Povezana slika">
            <a:extLst>
              <a:ext uri="{FF2B5EF4-FFF2-40B4-BE49-F238E27FC236}">
                <a16:creationId xmlns:a16="http://schemas.microsoft.com/office/drawing/2014/main" id="{36942024-680D-4046-AC29-C725492B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6" y="2339635"/>
            <a:ext cx="514832" cy="9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12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Povezana slika">
            <a:extLst>
              <a:ext uri="{FF2B5EF4-FFF2-40B4-BE49-F238E27FC236}">
                <a16:creationId xmlns:a16="http://schemas.microsoft.com/office/drawing/2014/main" id="{496E2E0F-C65E-4CC8-B3FE-508923C2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11" y="4537258"/>
            <a:ext cx="1285232" cy="23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FLOWER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cvetlica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VASE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vaza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167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33" name="Picture 8" descr="Povezana slika">
            <a:extLst>
              <a:ext uri="{FF2B5EF4-FFF2-40B4-BE49-F238E27FC236}">
                <a16:creationId xmlns:a16="http://schemas.microsoft.com/office/drawing/2014/main" id="{874D6193-272D-430C-91F9-E7847D7D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28" y="1341035"/>
            <a:ext cx="1713138" cy="1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ovezana slika">
            <a:extLst>
              <a:ext uri="{FF2B5EF4-FFF2-40B4-BE49-F238E27FC236}">
                <a16:creationId xmlns:a16="http://schemas.microsoft.com/office/drawing/2014/main" id="{31D005CA-C413-4318-8841-401C189E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21" y="2033793"/>
            <a:ext cx="1713138" cy="1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ovezana slika">
            <a:extLst>
              <a:ext uri="{FF2B5EF4-FFF2-40B4-BE49-F238E27FC236}">
                <a16:creationId xmlns:a16="http://schemas.microsoft.com/office/drawing/2014/main" id="{F6A598C8-A8B4-4691-94F4-F9E5FFB2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98" y="1078553"/>
            <a:ext cx="1713138" cy="1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ovezana slika">
            <a:extLst>
              <a:ext uri="{FF2B5EF4-FFF2-40B4-BE49-F238E27FC236}">
                <a16:creationId xmlns:a16="http://schemas.microsoft.com/office/drawing/2014/main" id="{B01CD50A-9B9B-43EB-B59C-F96B8ED0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86" y="4453655"/>
            <a:ext cx="1315492" cy="13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9B111CC-86AD-4693-81C4-0D2404E48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23" y="3113766"/>
            <a:ext cx="1315492" cy="13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Povezana slika">
            <a:extLst>
              <a:ext uri="{FF2B5EF4-FFF2-40B4-BE49-F238E27FC236}">
                <a16:creationId xmlns:a16="http://schemas.microsoft.com/office/drawing/2014/main" id="{82EA9DA9-BA1C-441C-9BAC-10EAE869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17" y="3605652"/>
            <a:ext cx="1315492" cy="13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Povezana slika">
            <a:extLst>
              <a:ext uri="{FF2B5EF4-FFF2-40B4-BE49-F238E27FC236}">
                <a16:creationId xmlns:a16="http://schemas.microsoft.com/office/drawing/2014/main" id="{3A297C2E-B0AE-461C-89F6-05C4C842B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91" y="2484643"/>
            <a:ext cx="1434123" cy="1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Povezana slika">
            <a:extLst>
              <a:ext uri="{FF2B5EF4-FFF2-40B4-BE49-F238E27FC236}">
                <a16:creationId xmlns:a16="http://schemas.microsoft.com/office/drawing/2014/main" id="{0C1102A4-3EDC-48B6-905A-BB3A410F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59" y="3892478"/>
            <a:ext cx="1713138" cy="1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Povezana slika">
            <a:extLst>
              <a:ext uri="{FF2B5EF4-FFF2-40B4-BE49-F238E27FC236}">
                <a16:creationId xmlns:a16="http://schemas.microsoft.com/office/drawing/2014/main" id="{DF84066E-725C-4EAE-9DB5-6C8B42F0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70" y="2494635"/>
            <a:ext cx="1713138" cy="16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Povezana slika">
            <a:extLst>
              <a:ext uri="{FF2B5EF4-FFF2-40B4-BE49-F238E27FC236}">
                <a16:creationId xmlns:a16="http://schemas.microsoft.com/office/drawing/2014/main" id="{1F2ED3AE-99CD-4777-828C-DB5EB9F5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7" y="109097"/>
            <a:ext cx="1194976" cy="11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Povezana slika">
            <a:extLst>
              <a:ext uri="{FF2B5EF4-FFF2-40B4-BE49-F238E27FC236}">
                <a16:creationId xmlns:a16="http://schemas.microsoft.com/office/drawing/2014/main" id="{36942024-680D-4046-AC29-C725492B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6" y="2339635"/>
            <a:ext cx="514832" cy="9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avokotnik 27">
            <a:extLst>
              <a:ext uri="{FF2B5EF4-FFF2-40B4-BE49-F238E27FC236}">
                <a16:creationId xmlns:a16="http://schemas.microsoft.com/office/drawing/2014/main" id="{6018B330-FEC7-48D4-A4E3-B2149CD22CB5}"/>
              </a:ext>
            </a:extLst>
          </p:cNvPr>
          <p:cNvSpPr/>
          <p:nvPr/>
        </p:nvSpPr>
        <p:spPr>
          <a:xfrm>
            <a:off x="7346508" y="4047232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0D289378-C265-4FDA-8B64-7231038EFE66}"/>
              </a:ext>
            </a:extLst>
          </p:cNvPr>
          <p:cNvSpPr txBox="1">
            <a:spLocks/>
          </p:cNvSpPr>
          <p:nvPr/>
        </p:nvSpPr>
        <p:spPr>
          <a:xfrm>
            <a:off x="8948343" y="1046760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EB672AA-DF0C-4E59-9209-56FB19B19014}"/>
              </a:ext>
            </a:extLst>
          </p:cNvPr>
          <p:cNvSpPr txBox="1">
            <a:spLocks/>
          </p:cNvSpPr>
          <p:nvPr/>
        </p:nvSpPr>
        <p:spPr>
          <a:xfrm>
            <a:off x="7437850" y="419064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NINE </a:t>
            </a:r>
            <a:r>
              <a:rPr lang="sl-SI" sz="4400" b="1" dirty="0">
                <a:solidFill>
                  <a:schemeClr val="tx1"/>
                </a:solidFill>
              </a:rPr>
              <a:t>FLOWERS </a:t>
            </a:r>
          </a:p>
        </p:txBody>
      </p:sp>
    </p:spTree>
    <p:extLst>
      <p:ext uri="{BB962C8B-B14F-4D97-AF65-F5344CB8AC3E}">
        <p14:creationId xmlns:p14="http://schemas.microsoft.com/office/powerpoint/2010/main" val="1666532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aven povezovalnik 51">
            <a:extLst>
              <a:ext uri="{FF2B5EF4-FFF2-40B4-BE49-F238E27FC236}">
                <a16:creationId xmlns:a16="http://schemas.microsoft.com/office/drawing/2014/main" id="{9878758C-74DE-497C-B912-EF7B9D257AE8}"/>
              </a:ext>
            </a:extLst>
          </p:cNvPr>
          <p:cNvCxnSpPr>
            <a:cxnSpLocks/>
          </p:cNvCxnSpPr>
          <p:nvPr/>
        </p:nvCxnSpPr>
        <p:spPr>
          <a:xfrm flipH="1">
            <a:off x="2813882" y="3333140"/>
            <a:ext cx="1812212" cy="132352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avokotnik 18">
            <a:extLst>
              <a:ext uri="{FF2B5EF4-FFF2-40B4-BE49-F238E27FC236}">
                <a16:creationId xmlns:a16="http://schemas.microsoft.com/office/drawing/2014/main" id="{218BC252-2E72-4F82-8ADD-96637F7C58F1}"/>
              </a:ext>
            </a:extLst>
          </p:cNvPr>
          <p:cNvSpPr/>
          <p:nvPr/>
        </p:nvSpPr>
        <p:spPr>
          <a:xfrm>
            <a:off x="-27746" y="-57014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F06BE117-3E3D-4C4D-964B-9004D679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98" y="421689"/>
            <a:ext cx="1647566" cy="16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letter clipart">
            <a:extLst>
              <a:ext uri="{FF2B5EF4-FFF2-40B4-BE49-F238E27FC236}">
                <a16:creationId xmlns:a16="http://schemas.microsoft.com/office/drawing/2014/main" id="{E670175D-2583-45D2-A3B2-8B0F3115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94" y="4216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letter clipart">
            <a:extLst>
              <a:ext uri="{FF2B5EF4-FFF2-40B4-BE49-F238E27FC236}">
                <a16:creationId xmlns:a16="http://schemas.microsoft.com/office/drawing/2014/main" id="{FB47904A-9D05-4534-A871-E8F6286F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10" y="3336325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letter clipart">
            <a:extLst>
              <a:ext uri="{FF2B5EF4-FFF2-40B4-BE49-F238E27FC236}">
                <a16:creationId xmlns:a16="http://schemas.microsoft.com/office/drawing/2014/main" id="{0B6E6018-ECAB-4CF6-BC6B-35A400D1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17" y="2988510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letter clipart">
            <a:extLst>
              <a:ext uri="{FF2B5EF4-FFF2-40B4-BE49-F238E27FC236}">
                <a16:creationId xmlns:a16="http://schemas.microsoft.com/office/drawing/2014/main" id="{2A792912-46C7-4B4B-9D24-9D1E0743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21" y="440112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letter clipart">
            <a:extLst>
              <a:ext uri="{FF2B5EF4-FFF2-40B4-BE49-F238E27FC236}">
                <a16:creationId xmlns:a16="http://schemas.microsoft.com/office/drawing/2014/main" id="{E5ECFA94-2621-483F-866F-2B97E81F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07" y="5801694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letter clipart">
            <a:extLst>
              <a:ext uri="{FF2B5EF4-FFF2-40B4-BE49-F238E27FC236}">
                <a16:creationId xmlns:a16="http://schemas.microsoft.com/office/drawing/2014/main" id="{50D0DB41-4C88-4EBA-8625-86FD0FF1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94" y="5418673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inish clipart">
            <a:extLst>
              <a:ext uri="{FF2B5EF4-FFF2-40B4-BE49-F238E27FC236}">
                <a16:creationId xmlns:a16="http://schemas.microsoft.com/office/drawing/2014/main" id="{4A71C33A-F453-4B86-B2F6-ED6F4F30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03" y="5047193"/>
            <a:ext cx="1608753" cy="160875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tter clipart">
            <a:extLst>
              <a:ext uri="{FF2B5EF4-FFF2-40B4-BE49-F238E27FC236}">
                <a16:creationId xmlns:a16="http://schemas.microsoft.com/office/drawing/2014/main" id="{A577D40A-8812-4DB6-A0EE-6D4F3693B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63" y="11039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Raven povezovalnik 36">
            <a:extLst>
              <a:ext uri="{FF2B5EF4-FFF2-40B4-BE49-F238E27FC236}">
                <a16:creationId xmlns:a16="http://schemas.microsoft.com/office/drawing/2014/main" id="{C3956D1E-AA7D-4FF1-90B3-EAA2571B0B12}"/>
              </a:ext>
            </a:extLst>
          </p:cNvPr>
          <p:cNvCxnSpPr>
            <a:cxnSpLocks/>
          </p:cNvCxnSpPr>
          <p:nvPr/>
        </p:nvCxnSpPr>
        <p:spPr>
          <a:xfrm>
            <a:off x="3107084" y="932767"/>
            <a:ext cx="1148479" cy="31270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en povezovalnik 43">
            <a:extLst>
              <a:ext uri="{FF2B5EF4-FFF2-40B4-BE49-F238E27FC236}">
                <a16:creationId xmlns:a16="http://schemas.microsoft.com/office/drawing/2014/main" id="{05C6EE07-1179-4417-88E4-30C32257277F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996626" y="677228"/>
            <a:ext cx="1533068" cy="52594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en povezovalnik 45">
            <a:extLst>
              <a:ext uri="{FF2B5EF4-FFF2-40B4-BE49-F238E27FC236}">
                <a16:creationId xmlns:a16="http://schemas.microsoft.com/office/drawing/2014/main" id="{9E15955D-BE43-4A7A-B951-BF768517F99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7270757" y="677228"/>
            <a:ext cx="1786198" cy="937839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en povezovalnik 47">
            <a:extLst>
              <a:ext uri="{FF2B5EF4-FFF2-40B4-BE49-F238E27FC236}">
                <a16:creationId xmlns:a16="http://schemas.microsoft.com/office/drawing/2014/main" id="{B2774D1E-349E-4EA1-971E-7E3A40F34A0A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7869773" y="1870606"/>
            <a:ext cx="1601342" cy="172125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ovezovalnik 49">
            <a:extLst>
              <a:ext uri="{FF2B5EF4-FFF2-40B4-BE49-F238E27FC236}">
                <a16:creationId xmlns:a16="http://schemas.microsoft.com/office/drawing/2014/main" id="{327EBE6A-CA21-49C6-941F-FDB88D5F6EBF}"/>
              </a:ext>
            </a:extLst>
          </p:cNvPr>
          <p:cNvCxnSpPr>
            <a:cxnSpLocks/>
            <a:endCxn id="28" idx="3"/>
          </p:cNvCxnSpPr>
          <p:nvPr/>
        </p:nvCxnSpPr>
        <p:spPr>
          <a:xfrm flipH="1" flipV="1">
            <a:off x="5217680" y="3244049"/>
            <a:ext cx="1865196" cy="27850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ovezovalnik 54">
            <a:extLst>
              <a:ext uri="{FF2B5EF4-FFF2-40B4-BE49-F238E27FC236}">
                <a16:creationId xmlns:a16="http://schemas.microsoft.com/office/drawing/2014/main" id="{E32DB9BD-6640-45EC-A282-FA7C5B7E136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737221" y="4915393"/>
            <a:ext cx="1405886" cy="114184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ovezovalnik 56">
            <a:extLst>
              <a:ext uri="{FF2B5EF4-FFF2-40B4-BE49-F238E27FC236}">
                <a16:creationId xmlns:a16="http://schemas.microsoft.com/office/drawing/2014/main" id="{CCF2DA0C-CCDA-4DCA-B7B1-BC016ED09B6C}"/>
              </a:ext>
            </a:extLst>
          </p:cNvPr>
          <p:cNvCxnSpPr>
            <a:cxnSpLocks/>
            <a:stCxn id="31" idx="1"/>
            <a:endCxn id="30" idx="3"/>
          </p:cNvCxnSpPr>
          <p:nvPr/>
        </p:nvCxnSpPr>
        <p:spPr>
          <a:xfrm flipH="1">
            <a:off x="4884170" y="5674212"/>
            <a:ext cx="1645524" cy="38302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ven povezovalnik 60">
            <a:extLst>
              <a:ext uri="{FF2B5EF4-FFF2-40B4-BE49-F238E27FC236}">
                <a16:creationId xmlns:a16="http://schemas.microsoft.com/office/drawing/2014/main" id="{CA0C7FB6-FF3E-4374-9E63-4D2088801FFE}"/>
              </a:ext>
            </a:extLst>
          </p:cNvPr>
          <p:cNvCxnSpPr>
            <a:cxnSpLocks/>
          </p:cNvCxnSpPr>
          <p:nvPr/>
        </p:nvCxnSpPr>
        <p:spPr>
          <a:xfrm flipV="1">
            <a:off x="8818776" y="6674672"/>
            <a:ext cx="1263627" cy="18724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Image result for letter clipart">
            <a:extLst>
              <a:ext uri="{FF2B5EF4-FFF2-40B4-BE49-F238E27FC236}">
                <a16:creationId xmlns:a16="http://schemas.microsoft.com/office/drawing/2014/main" id="{9D87262E-DADA-4BBC-9759-20D5CA5D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55" y="1359528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Pravokotnik 61">
            <a:extLst>
              <a:ext uri="{FF2B5EF4-FFF2-40B4-BE49-F238E27FC236}">
                <a16:creationId xmlns:a16="http://schemas.microsoft.com/office/drawing/2014/main" id="{35ACF2FD-90B8-431C-95D0-49B639C68B47}"/>
              </a:ext>
            </a:extLst>
          </p:cNvPr>
          <p:cNvSpPr/>
          <p:nvPr/>
        </p:nvSpPr>
        <p:spPr>
          <a:xfrm>
            <a:off x="10755" y="-11868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70" name="Picture 6" descr="Image result for letter clipart">
            <a:extLst>
              <a:ext uri="{FF2B5EF4-FFF2-40B4-BE49-F238E27FC236}">
                <a16:creationId xmlns:a16="http://schemas.microsoft.com/office/drawing/2014/main" id="{0FBD916B-ECC3-4521-A885-E92F6ACC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2" y="209472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Subtitle 2">
            <a:extLst>
              <a:ext uri="{FF2B5EF4-FFF2-40B4-BE49-F238E27FC236}">
                <a16:creationId xmlns:a16="http://schemas.microsoft.com/office/drawing/2014/main" id="{241A3EA3-20A2-4184-A662-42330C06546F}"/>
              </a:ext>
            </a:extLst>
          </p:cNvPr>
          <p:cNvSpPr txBox="1">
            <a:spLocks/>
          </p:cNvSpPr>
          <p:nvPr/>
        </p:nvSpPr>
        <p:spPr>
          <a:xfrm>
            <a:off x="287438" y="2649574"/>
            <a:ext cx="1045525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LETTER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pismo</a:t>
            </a:r>
            <a:endParaRPr lang="sl-SI" dirty="0"/>
          </a:p>
        </p:txBody>
      </p:sp>
      <p:pic>
        <p:nvPicPr>
          <p:cNvPr id="72" name="Picture 4" descr="Related image">
            <a:extLst>
              <a:ext uri="{FF2B5EF4-FFF2-40B4-BE49-F238E27FC236}">
                <a16:creationId xmlns:a16="http://schemas.microsoft.com/office/drawing/2014/main" id="{C1DE6F3D-8063-40B1-BE41-22036D72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0" y="259474"/>
            <a:ext cx="964726" cy="9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ubtitle 2">
            <a:extLst>
              <a:ext uri="{FF2B5EF4-FFF2-40B4-BE49-F238E27FC236}">
                <a16:creationId xmlns:a16="http://schemas.microsoft.com/office/drawing/2014/main" id="{6F3F2F4B-A415-4762-8C1E-0AA1BCA908DE}"/>
              </a:ext>
            </a:extLst>
          </p:cNvPr>
          <p:cNvSpPr txBox="1">
            <a:spLocks/>
          </p:cNvSpPr>
          <p:nvPr/>
        </p:nvSpPr>
        <p:spPr>
          <a:xfrm>
            <a:off x="135689" y="128554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START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začetek</a:t>
            </a:r>
            <a:endParaRPr lang="sl-SI" dirty="0"/>
          </a:p>
        </p:txBody>
      </p:sp>
      <p:pic>
        <p:nvPicPr>
          <p:cNvPr id="74" name="Picture 8" descr="Image result for finish clipart">
            <a:extLst>
              <a:ext uri="{FF2B5EF4-FFF2-40B4-BE49-F238E27FC236}">
                <a16:creationId xmlns:a16="http://schemas.microsoft.com/office/drawing/2014/main" id="{CBABAFA9-9BA6-449F-9B95-2181EED1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0" y="3429000"/>
            <a:ext cx="848525" cy="848525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Subtitle 2">
            <a:extLst>
              <a:ext uri="{FF2B5EF4-FFF2-40B4-BE49-F238E27FC236}">
                <a16:creationId xmlns:a16="http://schemas.microsoft.com/office/drawing/2014/main" id="{F5B3FA97-3636-41FA-A6DC-50414FF2AEB8}"/>
              </a:ext>
            </a:extLst>
          </p:cNvPr>
          <p:cNvSpPr txBox="1">
            <a:spLocks/>
          </p:cNvSpPr>
          <p:nvPr/>
        </p:nvSpPr>
        <p:spPr>
          <a:xfrm>
            <a:off x="331920" y="4500551"/>
            <a:ext cx="1045525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FINISH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cilj</a:t>
            </a:r>
            <a:endParaRPr lang="sl-SI" dirty="0"/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098A9B6C-878E-4805-B356-17D965762F12}"/>
              </a:ext>
            </a:extLst>
          </p:cNvPr>
          <p:cNvSpPr txBox="1">
            <a:spLocks/>
          </p:cNvSpPr>
          <p:nvPr/>
        </p:nvSpPr>
        <p:spPr>
          <a:xfrm>
            <a:off x="3877708" y="5058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78" name="Subtitle 2">
            <a:extLst>
              <a:ext uri="{FF2B5EF4-FFF2-40B4-BE49-F238E27FC236}">
                <a16:creationId xmlns:a16="http://schemas.microsoft.com/office/drawing/2014/main" id="{EF91F124-3284-41EC-B3FD-5F46CAF9AB08}"/>
              </a:ext>
            </a:extLst>
          </p:cNvPr>
          <p:cNvSpPr txBox="1">
            <a:spLocks/>
          </p:cNvSpPr>
          <p:nvPr/>
        </p:nvSpPr>
        <p:spPr>
          <a:xfrm>
            <a:off x="6199774" y="8458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AE60077C-5692-45A8-B99B-F3D4A8EEE49F}"/>
              </a:ext>
            </a:extLst>
          </p:cNvPr>
          <p:cNvSpPr txBox="1">
            <a:spLocks/>
          </p:cNvSpPr>
          <p:nvPr/>
        </p:nvSpPr>
        <p:spPr>
          <a:xfrm>
            <a:off x="8679100" y="7888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3B70B56-3F4D-4D2E-BF78-6DD453BEC6D4}"/>
              </a:ext>
            </a:extLst>
          </p:cNvPr>
          <p:cNvSpPr txBox="1">
            <a:spLocks/>
          </p:cNvSpPr>
          <p:nvPr/>
        </p:nvSpPr>
        <p:spPr>
          <a:xfrm>
            <a:off x="6774822" y="27445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21D3F3A2-1932-4D41-B3C8-438D418FA21C}"/>
              </a:ext>
            </a:extLst>
          </p:cNvPr>
          <p:cNvSpPr txBox="1">
            <a:spLocks/>
          </p:cNvSpPr>
          <p:nvPr/>
        </p:nvSpPr>
        <p:spPr>
          <a:xfrm>
            <a:off x="4122729" y="23778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sp>
        <p:nvSpPr>
          <p:cNvPr id="82" name="Subtitle 2">
            <a:extLst>
              <a:ext uri="{FF2B5EF4-FFF2-40B4-BE49-F238E27FC236}">
                <a16:creationId xmlns:a16="http://schemas.microsoft.com/office/drawing/2014/main" id="{F2D55B11-A0D2-4FAA-88FE-FFF547775B51}"/>
              </a:ext>
            </a:extLst>
          </p:cNvPr>
          <p:cNvSpPr txBox="1">
            <a:spLocks/>
          </p:cNvSpPr>
          <p:nvPr/>
        </p:nvSpPr>
        <p:spPr>
          <a:xfrm>
            <a:off x="2036405" y="378829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6</a:t>
            </a:r>
            <a:endParaRPr lang="sl-SI" sz="4400" dirty="0"/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89AD2C14-47C2-4494-86B9-981AAE20A41B}"/>
              </a:ext>
            </a:extLst>
          </p:cNvPr>
          <p:cNvSpPr txBox="1">
            <a:spLocks/>
          </p:cNvSpPr>
          <p:nvPr/>
        </p:nvSpPr>
        <p:spPr>
          <a:xfrm>
            <a:off x="3789219" y="52151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7</a:t>
            </a:r>
            <a:endParaRPr lang="sl-SI" sz="4400" dirty="0"/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id="{D93FB0C8-19A0-4027-AC2A-6E7334908F63}"/>
              </a:ext>
            </a:extLst>
          </p:cNvPr>
          <p:cNvSpPr txBox="1">
            <a:spLocks/>
          </p:cNvSpPr>
          <p:nvPr/>
        </p:nvSpPr>
        <p:spPr>
          <a:xfrm>
            <a:off x="6150278" y="48318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8</a:t>
            </a:r>
            <a:endParaRPr lang="sl-SI" sz="4400" dirty="0"/>
          </a:p>
        </p:txBody>
      </p:sp>
      <p:sp>
        <p:nvSpPr>
          <p:cNvPr id="86" name="Označba mesta noge 85">
            <a:extLst>
              <a:ext uri="{FF2B5EF4-FFF2-40B4-BE49-F238E27FC236}">
                <a16:creationId xmlns:a16="http://schemas.microsoft.com/office/drawing/2014/main" id="{2CAA7C58-41C5-4DC7-843E-36B1FD0C7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42" name="Raven povezovalnik 41">
            <a:extLst>
              <a:ext uri="{FF2B5EF4-FFF2-40B4-BE49-F238E27FC236}">
                <a16:creationId xmlns:a16="http://schemas.microsoft.com/office/drawing/2014/main" id="{A2667B4C-ABB2-4650-9F61-3339F4990CB7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7237958" y="5796481"/>
            <a:ext cx="839755" cy="622652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ubtitle 2">
            <a:extLst>
              <a:ext uri="{FF2B5EF4-FFF2-40B4-BE49-F238E27FC236}">
                <a16:creationId xmlns:a16="http://schemas.microsoft.com/office/drawing/2014/main" id="{B61E4AC8-62DA-49B1-9413-DE10C32A1E48}"/>
              </a:ext>
            </a:extLst>
          </p:cNvPr>
          <p:cNvSpPr txBox="1">
            <a:spLocks/>
          </p:cNvSpPr>
          <p:nvPr/>
        </p:nvSpPr>
        <p:spPr>
          <a:xfrm>
            <a:off x="7729363" y="555253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9</a:t>
            </a:r>
            <a:endParaRPr lang="sl-SI" sz="4400" dirty="0"/>
          </a:p>
        </p:txBody>
      </p:sp>
      <p:pic>
        <p:nvPicPr>
          <p:cNvPr id="45" name="Picture 6" descr="Image result for letter clipart">
            <a:extLst>
              <a:ext uri="{FF2B5EF4-FFF2-40B4-BE49-F238E27FC236}">
                <a16:creationId xmlns:a16="http://schemas.microsoft.com/office/drawing/2014/main" id="{7C8790D7-D914-4919-90B5-06E8BFA8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3" y="6163594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67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2" descr="Little Boy Clip Art">
            <a:extLst>
              <a:ext uri="{FF2B5EF4-FFF2-40B4-BE49-F238E27FC236}">
                <a16:creationId xmlns:a16="http://schemas.microsoft.com/office/drawing/2014/main" id="{DF8203C1-83E9-4DA3-A2E1-8FC1BB83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95" y="3452483"/>
            <a:ext cx="2383338" cy="3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F7CB1DB-E20D-43CD-B50C-047458812ED6}"/>
              </a:ext>
            </a:extLst>
          </p:cNvPr>
          <p:cNvSpPr txBox="1">
            <a:spLocks/>
          </p:cNvSpPr>
          <p:nvPr/>
        </p:nvSpPr>
        <p:spPr>
          <a:xfrm>
            <a:off x="8169873" y="1609441"/>
            <a:ext cx="3179023" cy="93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HOW MANY STARS ARE IN THE SKY?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FF2B52B4-BA5E-4B35-B360-4580D5D6CB1D}"/>
              </a:ext>
            </a:extLst>
          </p:cNvPr>
          <p:cNvSpPr/>
          <p:nvPr/>
        </p:nvSpPr>
        <p:spPr>
          <a:xfrm>
            <a:off x="8169874" y="1385427"/>
            <a:ext cx="3179023" cy="1345992"/>
          </a:xfrm>
          <a:prstGeom prst="wedgeRectCallout">
            <a:avLst>
              <a:gd name="adj1" fmla="val -20562"/>
              <a:gd name="adj2" fmla="val 6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3789FD1-8832-4EAB-BF70-88CA6F51DED2}"/>
              </a:ext>
            </a:extLst>
          </p:cNvPr>
          <p:cNvSpPr txBox="1">
            <a:spLocks/>
          </p:cNvSpPr>
          <p:nvPr/>
        </p:nvSpPr>
        <p:spPr>
          <a:xfrm>
            <a:off x="7749913" y="291230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bg1"/>
                </a:solidFill>
              </a:rPr>
              <a:t>Koliko zvezd je na nebu? 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zvezda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SKY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nebo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167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13318" name="Picture 6" descr="Rezultat iskanja slik za star clipart">
            <a:extLst>
              <a:ext uri="{FF2B5EF4-FFF2-40B4-BE49-F238E27FC236}">
                <a16:creationId xmlns:a16="http://schemas.microsoft.com/office/drawing/2014/main" id="{12527D59-B9FD-4567-B64C-D3052822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42" y="1821929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Rezultat iskanja slik za star clipart">
            <a:extLst>
              <a:ext uri="{FF2B5EF4-FFF2-40B4-BE49-F238E27FC236}">
                <a16:creationId xmlns:a16="http://schemas.microsoft.com/office/drawing/2014/main" id="{C1A31E16-0DB7-4811-B899-DD50E27E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33" y="2778935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ezultat iskanja slik za star clipart">
            <a:extLst>
              <a:ext uri="{FF2B5EF4-FFF2-40B4-BE49-F238E27FC236}">
                <a16:creationId xmlns:a16="http://schemas.microsoft.com/office/drawing/2014/main" id="{0AE09E45-4EC9-477F-BB0C-5F70026C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1" y="4988622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zultat iskanja slik za star clipart">
            <a:extLst>
              <a:ext uri="{FF2B5EF4-FFF2-40B4-BE49-F238E27FC236}">
                <a16:creationId xmlns:a16="http://schemas.microsoft.com/office/drawing/2014/main" id="{EEC8BC43-4318-4FC5-8622-22C750FB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37" y="1834683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zultat iskanja slik za star clipart">
            <a:extLst>
              <a:ext uri="{FF2B5EF4-FFF2-40B4-BE49-F238E27FC236}">
                <a16:creationId xmlns:a16="http://schemas.microsoft.com/office/drawing/2014/main" id="{8F91D0D7-471C-44D4-9ED9-727028CA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99" y="3958801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star clipart">
            <a:extLst>
              <a:ext uri="{FF2B5EF4-FFF2-40B4-BE49-F238E27FC236}">
                <a16:creationId xmlns:a16="http://schemas.microsoft.com/office/drawing/2014/main" id="{44F8C60F-6AE8-4977-8BC6-83988F68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81" y="4285775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zultat iskanja slik za star clipart">
            <a:extLst>
              <a:ext uri="{FF2B5EF4-FFF2-40B4-BE49-F238E27FC236}">
                <a16:creationId xmlns:a16="http://schemas.microsoft.com/office/drawing/2014/main" id="{928B3FB3-C2CD-4E41-A9F2-8CB42BC5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6" y="2751929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Rezultat iskanja slik za star clipart">
            <a:extLst>
              <a:ext uri="{FF2B5EF4-FFF2-40B4-BE49-F238E27FC236}">
                <a16:creationId xmlns:a16="http://schemas.microsoft.com/office/drawing/2014/main" id="{27F45471-813A-4A82-8A58-5C284D35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79" y="1718632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Rezultat iskanja slik za star clipart">
            <a:extLst>
              <a:ext uri="{FF2B5EF4-FFF2-40B4-BE49-F238E27FC236}">
                <a16:creationId xmlns:a16="http://schemas.microsoft.com/office/drawing/2014/main" id="{2195D4FC-A253-43BA-A7C9-B53E370E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309086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zultat iskanja slik za star clipart">
            <a:extLst>
              <a:ext uri="{FF2B5EF4-FFF2-40B4-BE49-F238E27FC236}">
                <a16:creationId xmlns:a16="http://schemas.microsoft.com/office/drawing/2014/main" id="{6B542530-3AE6-47E8-BFE4-BCABAC95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95" y="5633468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Rezultat iskanja slik za star clipart">
            <a:extLst>
              <a:ext uri="{FF2B5EF4-FFF2-40B4-BE49-F238E27FC236}">
                <a16:creationId xmlns:a16="http://schemas.microsoft.com/office/drawing/2014/main" id="{47B5EE98-F65A-4409-BD28-540D80D2F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" y="301029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zultat iskanja slik za sky clipart">
            <a:extLst>
              <a:ext uri="{FF2B5EF4-FFF2-40B4-BE49-F238E27FC236}">
                <a16:creationId xmlns:a16="http://schemas.microsoft.com/office/drawing/2014/main" id="{95A016D4-697D-43B5-9EA3-2566EC9F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" y="2331592"/>
            <a:ext cx="1413304" cy="10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795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Številke (Koliko?)</a:t>
            </a:r>
            <a:endParaRPr lang="sl-SI" sz="280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592817F-BCE8-4586-A465-48D07D253B9F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 (HOW MANY?)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C676EC3-1419-48F5-9C70-55D6A554CA24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zvezda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4642FF6-013A-430F-86ED-82FAEAC693F7}"/>
              </a:ext>
            </a:extLst>
          </p:cNvPr>
          <p:cNvSpPr txBox="1">
            <a:spLocks/>
          </p:cNvSpPr>
          <p:nvPr/>
        </p:nvSpPr>
        <p:spPr>
          <a:xfrm>
            <a:off x="41777" y="360150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SKY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nebo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43DBF5-57C0-4F59-8012-5C70D85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167" y="6336315"/>
            <a:ext cx="4114800" cy="345796"/>
          </a:xfrm>
        </p:spPr>
        <p:txBody>
          <a:bodyPr/>
          <a:lstStyle/>
          <a:p>
            <a:r>
              <a:rPr lang="sl-SI" dirty="0"/>
              <a:t>Zala Mehonić</a:t>
            </a:r>
          </a:p>
        </p:txBody>
      </p:sp>
      <p:pic>
        <p:nvPicPr>
          <p:cNvPr id="13318" name="Picture 6" descr="Rezultat iskanja slik za star clipart">
            <a:extLst>
              <a:ext uri="{FF2B5EF4-FFF2-40B4-BE49-F238E27FC236}">
                <a16:creationId xmlns:a16="http://schemas.microsoft.com/office/drawing/2014/main" id="{12527D59-B9FD-4567-B64C-D3052822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41" y="1821929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Rezultat iskanja slik za star clipart">
            <a:extLst>
              <a:ext uri="{FF2B5EF4-FFF2-40B4-BE49-F238E27FC236}">
                <a16:creationId xmlns:a16="http://schemas.microsoft.com/office/drawing/2014/main" id="{C1A31E16-0DB7-4811-B899-DD50E27E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32" y="2778935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ezultat iskanja slik za star clipart">
            <a:extLst>
              <a:ext uri="{FF2B5EF4-FFF2-40B4-BE49-F238E27FC236}">
                <a16:creationId xmlns:a16="http://schemas.microsoft.com/office/drawing/2014/main" id="{0AE09E45-4EC9-477F-BB0C-5F70026C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0" y="4988622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zultat iskanja slik za star clipart">
            <a:extLst>
              <a:ext uri="{FF2B5EF4-FFF2-40B4-BE49-F238E27FC236}">
                <a16:creationId xmlns:a16="http://schemas.microsoft.com/office/drawing/2014/main" id="{EEC8BC43-4318-4FC5-8622-22C750FB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86" y="1675494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zultat iskanja slik za star clipart">
            <a:extLst>
              <a:ext uri="{FF2B5EF4-FFF2-40B4-BE49-F238E27FC236}">
                <a16:creationId xmlns:a16="http://schemas.microsoft.com/office/drawing/2014/main" id="{8F91D0D7-471C-44D4-9ED9-727028CA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98" y="3958801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ezultat iskanja slik za star clipart">
            <a:extLst>
              <a:ext uri="{FF2B5EF4-FFF2-40B4-BE49-F238E27FC236}">
                <a16:creationId xmlns:a16="http://schemas.microsoft.com/office/drawing/2014/main" id="{44F8C60F-6AE8-4977-8BC6-83988F68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80" y="4285775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zultat iskanja slik za star clipart">
            <a:extLst>
              <a:ext uri="{FF2B5EF4-FFF2-40B4-BE49-F238E27FC236}">
                <a16:creationId xmlns:a16="http://schemas.microsoft.com/office/drawing/2014/main" id="{928B3FB3-C2CD-4E41-A9F2-8CB42BC5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5" y="2751929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Rezultat iskanja slik za star clipart">
            <a:extLst>
              <a:ext uri="{FF2B5EF4-FFF2-40B4-BE49-F238E27FC236}">
                <a16:creationId xmlns:a16="http://schemas.microsoft.com/office/drawing/2014/main" id="{27F45471-813A-4A82-8A58-5C284D35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78" y="1718632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Rezultat iskanja slik za star clipart">
            <a:extLst>
              <a:ext uri="{FF2B5EF4-FFF2-40B4-BE49-F238E27FC236}">
                <a16:creationId xmlns:a16="http://schemas.microsoft.com/office/drawing/2014/main" id="{2195D4FC-A253-43BA-A7C9-B53E370E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3" y="3309086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zultat iskanja slik za star clipart">
            <a:extLst>
              <a:ext uri="{FF2B5EF4-FFF2-40B4-BE49-F238E27FC236}">
                <a16:creationId xmlns:a16="http://schemas.microsoft.com/office/drawing/2014/main" id="{6B542530-3AE6-47E8-BFE4-BCABAC95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94" y="5633468"/>
            <a:ext cx="1272379" cy="12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Rezultat iskanja slik za star clipart">
            <a:extLst>
              <a:ext uri="{FF2B5EF4-FFF2-40B4-BE49-F238E27FC236}">
                <a16:creationId xmlns:a16="http://schemas.microsoft.com/office/drawing/2014/main" id="{47B5EE98-F65A-4409-BD28-540D80D2F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" y="301029"/>
            <a:ext cx="756634" cy="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zultat iskanja slik za sky clipart">
            <a:extLst>
              <a:ext uri="{FF2B5EF4-FFF2-40B4-BE49-F238E27FC236}">
                <a16:creationId xmlns:a16="http://schemas.microsoft.com/office/drawing/2014/main" id="{95A016D4-697D-43B5-9EA3-2566EC9F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" y="2331592"/>
            <a:ext cx="1413304" cy="10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ravokotnik 46">
            <a:extLst>
              <a:ext uri="{FF2B5EF4-FFF2-40B4-BE49-F238E27FC236}">
                <a16:creationId xmlns:a16="http://schemas.microsoft.com/office/drawing/2014/main" id="{8912616C-E6B7-47E8-8B34-7FF20B6987C2}"/>
              </a:ext>
            </a:extLst>
          </p:cNvPr>
          <p:cNvSpPr/>
          <p:nvPr/>
        </p:nvSpPr>
        <p:spPr>
          <a:xfrm>
            <a:off x="7932614" y="4089890"/>
            <a:ext cx="4127237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D17503F9-A392-4D97-A6D9-05DF44BFEAE6}"/>
              </a:ext>
            </a:extLst>
          </p:cNvPr>
          <p:cNvSpPr txBox="1">
            <a:spLocks/>
          </p:cNvSpPr>
          <p:nvPr/>
        </p:nvSpPr>
        <p:spPr>
          <a:xfrm>
            <a:off x="8382821" y="1064009"/>
            <a:ext cx="3226819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99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D9ED2B4B-B87D-4738-B4E8-2B31A75C412A}"/>
              </a:ext>
            </a:extLst>
          </p:cNvPr>
          <p:cNvSpPr txBox="1">
            <a:spLocks/>
          </p:cNvSpPr>
          <p:nvPr/>
        </p:nvSpPr>
        <p:spPr>
          <a:xfrm>
            <a:off x="8023956" y="423329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u="sng" dirty="0">
                <a:solidFill>
                  <a:srgbClr val="FFC000"/>
                </a:solidFill>
              </a:rPr>
              <a:t>TEN </a:t>
            </a:r>
            <a:r>
              <a:rPr lang="sl-SI" sz="4400" b="1" dirty="0">
                <a:solidFill>
                  <a:schemeClr val="tx1"/>
                </a:solidFill>
              </a:rPr>
              <a:t>STARS</a:t>
            </a:r>
          </a:p>
        </p:txBody>
      </p:sp>
    </p:spTree>
    <p:extLst>
      <p:ext uri="{BB962C8B-B14F-4D97-AF65-F5344CB8AC3E}">
        <p14:creationId xmlns:p14="http://schemas.microsoft.com/office/powerpoint/2010/main" val="1072447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A13CB48-1A72-4346-A10F-C7127D1E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2" y="1376716"/>
            <a:ext cx="631305" cy="92017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35CA802-0494-4F3C-ABA7-DE581EB3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58" y="2452691"/>
            <a:ext cx="535389" cy="877691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052DBEBB-D1F0-4B87-AC4D-84C06F0C2620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A507CB-B1C8-46D5-BB15-BEDACA83DF6C}"/>
              </a:ext>
            </a:extLst>
          </p:cNvPr>
          <p:cNvSpPr txBox="1">
            <a:spLocks/>
          </p:cNvSpPr>
          <p:nvPr/>
        </p:nvSpPr>
        <p:spPr>
          <a:xfrm>
            <a:off x="3241072" y="819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LET‘S COUNT WITH FINGERS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FE89A60-38BF-40D8-9367-EE5A4DB90869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Štejmo s prsti</a:t>
            </a:r>
            <a:endParaRPr lang="sl-SI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EF1B580-647E-4045-9B4C-A1E008D9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61" y="3486180"/>
            <a:ext cx="631305" cy="108869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D5A80E8-5A2C-465B-A72A-B8F6E84F2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60" y="4574879"/>
            <a:ext cx="631305" cy="95795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C0BE2F2-46AA-43F8-B582-E532E67A8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02" y="5663578"/>
            <a:ext cx="842963" cy="94275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EC34382-4614-49C3-AEAF-8930D303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35" y="1433371"/>
            <a:ext cx="631305" cy="92017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5D8BDEA-62DF-4FFF-B099-2F1CC801F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469" y="1433371"/>
            <a:ext cx="842963" cy="94275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93915D2-8EA6-4A68-B2F3-185155165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367" y="2426522"/>
            <a:ext cx="842963" cy="94275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D62585A-8EAE-40F1-B5B8-419F53A4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964" y="2426522"/>
            <a:ext cx="535389" cy="87769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26FC655D-CD18-4215-B204-13DCBD796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865" y="3486180"/>
            <a:ext cx="842963" cy="94275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F721DDF-10F1-4CF9-8E33-AC94DEEE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849" y="3413206"/>
            <a:ext cx="631305" cy="108869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08A80385-68AF-4A8F-85A5-8C50E42FD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811" y="4577941"/>
            <a:ext cx="842963" cy="942753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4B9F130-C797-484E-A902-744DC53F2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0582">
            <a:off x="6519194" y="4533806"/>
            <a:ext cx="631305" cy="957954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3ABC73AE-BC95-4329-82B7-9521EC027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035" y="5564943"/>
            <a:ext cx="842963" cy="942753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AE91AC12-9168-4FB4-B443-CB782DF42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998" y="5579346"/>
            <a:ext cx="842963" cy="942753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57FFC35D-91CD-4FCB-B767-B74CBFABADA5}"/>
              </a:ext>
            </a:extLst>
          </p:cNvPr>
          <p:cNvSpPr txBox="1">
            <a:spLocks/>
          </p:cNvSpPr>
          <p:nvPr/>
        </p:nvSpPr>
        <p:spPr>
          <a:xfrm>
            <a:off x="796402" y="156376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ONE </a:t>
            </a:r>
            <a:r>
              <a:rPr lang="sl-SI" sz="2800" dirty="0">
                <a:solidFill>
                  <a:schemeClr val="tx1"/>
                </a:solidFill>
              </a:rPr>
              <a:t>(ena)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9931A03-6904-4A22-8797-386E6EAE3593}"/>
              </a:ext>
            </a:extLst>
          </p:cNvPr>
          <p:cNvSpPr txBox="1">
            <a:spLocks/>
          </p:cNvSpPr>
          <p:nvPr/>
        </p:nvSpPr>
        <p:spPr>
          <a:xfrm>
            <a:off x="796401" y="244403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TWO </a:t>
            </a:r>
            <a:r>
              <a:rPr lang="sl-SI" sz="2800" dirty="0">
                <a:solidFill>
                  <a:schemeClr val="tx1"/>
                </a:solidFill>
              </a:rPr>
              <a:t>(dva)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6EA73BE-2E3C-4D59-8737-C9E59CE034C8}"/>
              </a:ext>
            </a:extLst>
          </p:cNvPr>
          <p:cNvSpPr txBox="1">
            <a:spLocks/>
          </p:cNvSpPr>
          <p:nvPr/>
        </p:nvSpPr>
        <p:spPr>
          <a:xfrm>
            <a:off x="796400" y="356843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THREE </a:t>
            </a:r>
            <a:r>
              <a:rPr lang="sl-SI" sz="2800" dirty="0">
                <a:solidFill>
                  <a:schemeClr val="tx1"/>
                </a:solidFill>
              </a:rPr>
              <a:t>(tri)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0558FEAE-B02E-4CEC-BA7B-5DB0A6D8CBAE}"/>
              </a:ext>
            </a:extLst>
          </p:cNvPr>
          <p:cNvSpPr txBox="1">
            <a:spLocks/>
          </p:cNvSpPr>
          <p:nvPr/>
        </p:nvSpPr>
        <p:spPr>
          <a:xfrm>
            <a:off x="796400" y="475560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FOUR </a:t>
            </a:r>
            <a:r>
              <a:rPr lang="sl-SI" sz="2800" dirty="0">
                <a:solidFill>
                  <a:schemeClr val="tx1"/>
                </a:solidFill>
              </a:rPr>
              <a:t>(štiri)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7B96A4E-E2ED-4A50-8AB4-FF2920D41E01}"/>
              </a:ext>
            </a:extLst>
          </p:cNvPr>
          <p:cNvSpPr txBox="1">
            <a:spLocks/>
          </p:cNvSpPr>
          <p:nvPr/>
        </p:nvSpPr>
        <p:spPr>
          <a:xfrm>
            <a:off x="796399" y="586517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FIVE </a:t>
            </a:r>
            <a:r>
              <a:rPr lang="sl-SI" sz="2800" dirty="0">
                <a:solidFill>
                  <a:schemeClr val="tx1"/>
                </a:solidFill>
              </a:rPr>
              <a:t>(pet)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BB9615B9-B089-4B89-9D44-9347E1B0CFE8}"/>
              </a:ext>
            </a:extLst>
          </p:cNvPr>
          <p:cNvSpPr txBox="1">
            <a:spLocks/>
          </p:cNvSpPr>
          <p:nvPr/>
        </p:nvSpPr>
        <p:spPr>
          <a:xfrm>
            <a:off x="6428998" y="161135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SIX </a:t>
            </a:r>
            <a:r>
              <a:rPr lang="sl-SI" sz="2800" dirty="0">
                <a:solidFill>
                  <a:schemeClr val="tx1"/>
                </a:solidFill>
              </a:rPr>
              <a:t>(šest)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D0A5B54A-5C3B-4EDC-8DF6-D24F2BF49883}"/>
              </a:ext>
            </a:extLst>
          </p:cNvPr>
          <p:cNvSpPr txBox="1">
            <a:spLocks/>
          </p:cNvSpPr>
          <p:nvPr/>
        </p:nvSpPr>
        <p:spPr>
          <a:xfrm>
            <a:off x="6914587" y="254948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SEVEN </a:t>
            </a:r>
            <a:r>
              <a:rPr lang="sl-SI" sz="2800" dirty="0">
                <a:solidFill>
                  <a:schemeClr val="tx1"/>
                </a:solidFill>
              </a:rPr>
              <a:t>(sedem)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2EC12F-BCC0-4934-ADF6-14DE2660D544}"/>
              </a:ext>
            </a:extLst>
          </p:cNvPr>
          <p:cNvSpPr txBox="1">
            <a:spLocks/>
          </p:cNvSpPr>
          <p:nvPr/>
        </p:nvSpPr>
        <p:spPr>
          <a:xfrm>
            <a:off x="6720174" y="359391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EIGHT </a:t>
            </a:r>
            <a:r>
              <a:rPr lang="sl-SI" sz="2800" dirty="0">
                <a:solidFill>
                  <a:schemeClr val="tx1"/>
                </a:solidFill>
              </a:rPr>
              <a:t>(osem)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3279CEFF-5A56-436B-B25B-BEF39A801DFE}"/>
              </a:ext>
            </a:extLst>
          </p:cNvPr>
          <p:cNvSpPr txBox="1">
            <a:spLocks/>
          </p:cNvSpPr>
          <p:nvPr/>
        </p:nvSpPr>
        <p:spPr>
          <a:xfrm>
            <a:off x="6738120" y="467135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NINE </a:t>
            </a:r>
            <a:r>
              <a:rPr lang="sl-SI" sz="2800" dirty="0">
                <a:solidFill>
                  <a:schemeClr val="tx1"/>
                </a:solidFill>
              </a:rPr>
              <a:t>(devet)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200AC56D-734F-40B3-A414-B36634BB060E}"/>
              </a:ext>
            </a:extLst>
          </p:cNvPr>
          <p:cNvSpPr txBox="1">
            <a:spLocks/>
          </p:cNvSpPr>
          <p:nvPr/>
        </p:nvSpPr>
        <p:spPr>
          <a:xfrm>
            <a:off x="6715344" y="573254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TEN </a:t>
            </a:r>
            <a:r>
              <a:rPr lang="sl-SI" sz="2800" dirty="0">
                <a:solidFill>
                  <a:schemeClr val="tx1"/>
                </a:solidFill>
              </a:rPr>
              <a:t>(deset)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39" name="Označba mesta noge 38">
            <a:extLst>
              <a:ext uri="{FF2B5EF4-FFF2-40B4-BE49-F238E27FC236}">
                <a16:creationId xmlns:a16="http://schemas.microsoft.com/office/drawing/2014/main" id="{9623361D-A031-4692-9AB7-D721FCC9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5921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Rezultat iskanja slik za counting objects clipart">
            <a:extLst>
              <a:ext uri="{FF2B5EF4-FFF2-40B4-BE49-F238E27FC236}">
                <a16:creationId xmlns:a16="http://schemas.microsoft.com/office/drawing/2014/main" id="{3FA87E7C-EB44-474A-B70D-C574D7A3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84" y="1220918"/>
            <a:ext cx="7087302" cy="558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HOW MANY? 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93DD14E-912A-468E-AE32-E8C164A2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576" y="5323857"/>
            <a:ext cx="474965" cy="69229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69EBD1E-3456-4DA4-A61B-26339A6D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369" y="5306872"/>
            <a:ext cx="634207" cy="70928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4D2DB6A-079C-4704-846F-EA53EE1B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253" y="5323857"/>
            <a:ext cx="692976" cy="77501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78E40D0-02AB-4056-AC48-D9EB92F0F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460" y="5316276"/>
            <a:ext cx="474965" cy="81908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B9E8D2C-C2DC-4057-AC5D-74FC3728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536" y="5328649"/>
            <a:ext cx="614735" cy="68750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E7DFA73-ADE0-4859-B928-E98D6C8A8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0582">
            <a:off x="9349216" y="5300315"/>
            <a:ext cx="460382" cy="698592"/>
          </a:xfrm>
          <a:prstGeom prst="rect">
            <a:avLst/>
          </a:prstGeom>
        </p:spPr>
      </p:pic>
      <p:sp>
        <p:nvSpPr>
          <p:cNvPr id="7" name="Označba mesta noge 6">
            <a:extLst>
              <a:ext uri="{FF2B5EF4-FFF2-40B4-BE49-F238E27FC236}">
                <a16:creationId xmlns:a16="http://schemas.microsoft.com/office/drawing/2014/main" id="{D973E1DC-8F76-4861-A2DE-89D094D6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F6AA86E-55A3-4CCE-90F9-5D19F3A8F85A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Koliko?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814590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ovezana slika">
            <a:extLst>
              <a:ext uri="{FF2B5EF4-FFF2-40B4-BE49-F238E27FC236}">
                <a16:creationId xmlns:a16="http://schemas.microsoft.com/office/drawing/2014/main" id="{D72E18EB-DCE2-4375-B144-16696DC1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" y="1220918"/>
            <a:ext cx="5493531" cy="57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HOW MANY?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4C4E620-838B-43BB-B531-9BD55F78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F4CC45B-D54D-4BD6-9507-D5DAACA05E00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Koliko?</a:t>
            </a:r>
            <a:endParaRPr lang="sl-SI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947D4FFC-9793-46FF-9D41-55B5C586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846" y="3429000"/>
            <a:ext cx="5753100" cy="800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5BBA87D-3D4B-4F14-94D9-84A1F3F6C44C}"/>
              </a:ext>
            </a:extLst>
          </p:cNvPr>
          <p:cNvSpPr txBox="1">
            <a:spLocks/>
          </p:cNvSpPr>
          <p:nvPr/>
        </p:nvSpPr>
        <p:spPr>
          <a:xfrm>
            <a:off x="8338805" y="3367498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BF5E4F7-E4C6-4809-B0CF-8EF79AEBC56B}"/>
              </a:ext>
            </a:extLst>
          </p:cNvPr>
          <p:cNvSpPr txBox="1">
            <a:spLocks/>
          </p:cNvSpPr>
          <p:nvPr/>
        </p:nvSpPr>
        <p:spPr>
          <a:xfrm>
            <a:off x="7238774" y="336749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C2A6CC1-FAD7-4D54-B274-8F225CF6CAA4}"/>
              </a:ext>
            </a:extLst>
          </p:cNvPr>
          <p:cNvSpPr txBox="1">
            <a:spLocks/>
          </p:cNvSpPr>
          <p:nvPr/>
        </p:nvSpPr>
        <p:spPr>
          <a:xfrm>
            <a:off x="9438836" y="3367496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802E3EC-12AC-4503-B919-8241617C90E1}"/>
              </a:ext>
            </a:extLst>
          </p:cNvPr>
          <p:cNvSpPr txBox="1">
            <a:spLocks/>
          </p:cNvSpPr>
          <p:nvPr/>
        </p:nvSpPr>
        <p:spPr>
          <a:xfrm>
            <a:off x="10416992" y="3367494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4651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78ACEEC5-A4BF-4E33-8E38-EA7D64C2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216" y="4363059"/>
            <a:ext cx="566291" cy="934830"/>
          </a:xfrm>
          <a:prstGeom prst="rect">
            <a:avLst/>
          </a:prstGeom>
        </p:spPr>
      </p:pic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42AA42A1-D9DB-40CE-9A1E-BD13925CB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424082"/>
              </p:ext>
            </p:extLst>
          </p:nvPr>
        </p:nvGraphicFramePr>
        <p:xfrm>
          <a:off x="7609414" y="1683988"/>
          <a:ext cx="3266094" cy="4932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3047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633047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960015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4" name="Pravokotnik 3">
            <a:extLst>
              <a:ext uri="{FF2B5EF4-FFF2-40B4-BE49-F238E27FC236}">
                <a16:creationId xmlns:a16="http://schemas.microsoft.com/office/drawing/2014/main" id="{C63DD09B-CA0E-400A-9852-FB38A9C75244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7" name="Pravokotnik 36">
            <a:extLst>
              <a:ext uri="{FF2B5EF4-FFF2-40B4-BE49-F238E27FC236}">
                <a16:creationId xmlns:a16="http://schemas.microsoft.com/office/drawing/2014/main" id="{08529868-BFA4-4287-8849-F01C5AD5EA77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C5100F-322E-483F-ABDC-0C636699F067}"/>
              </a:ext>
            </a:extLst>
          </p:cNvPr>
          <p:cNvSpPr txBox="1">
            <a:spLocks/>
          </p:cNvSpPr>
          <p:nvPr/>
        </p:nvSpPr>
        <p:spPr>
          <a:xfrm>
            <a:off x="2618772" y="221001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COUNT THE ANIMALS</a:t>
            </a:r>
          </a:p>
        </p:txBody>
      </p:sp>
      <p:sp>
        <p:nvSpPr>
          <p:cNvPr id="7" name="Označba mesta noge 6">
            <a:extLst>
              <a:ext uri="{FF2B5EF4-FFF2-40B4-BE49-F238E27FC236}">
                <a16:creationId xmlns:a16="http://schemas.microsoft.com/office/drawing/2014/main" id="{5F92F068-D4A7-45AE-9579-A100E38C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6E3C4687-8916-4EBD-99F4-B9C8D260B461}"/>
              </a:ext>
            </a:extLst>
          </p:cNvPr>
          <p:cNvSpPr/>
          <p:nvPr/>
        </p:nvSpPr>
        <p:spPr>
          <a:xfrm>
            <a:off x="7061200" y="-3013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100" dirty="0"/>
              <a:t>http://thebirdfeednyc.com/2013/02/18/animals-coloring-and-counting-activity-sheet/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CA33E8-9129-44D6-922F-A20D9402999C}"/>
              </a:ext>
            </a:extLst>
          </p:cNvPr>
          <p:cNvSpPr txBox="1">
            <a:spLocks/>
          </p:cNvSpPr>
          <p:nvPr/>
        </p:nvSpPr>
        <p:spPr>
          <a:xfrm>
            <a:off x="4038600" y="68407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Preštej živali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A65C5C-E25D-4957-A19B-FEDA27891846}"/>
              </a:ext>
            </a:extLst>
          </p:cNvPr>
          <p:cNvSpPr txBox="1">
            <a:spLocks/>
          </p:cNvSpPr>
          <p:nvPr/>
        </p:nvSpPr>
        <p:spPr>
          <a:xfrm>
            <a:off x="5884597" y="1129777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HOW MANY?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06D82FE-284E-40FA-A049-378304AC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823" y="1745138"/>
            <a:ext cx="447675" cy="5619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A8FB191-AAB4-41BB-B9B5-E7A5757D1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870" y="2474151"/>
            <a:ext cx="561975" cy="3714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87C80E7-0E99-4B0D-A336-FF3BE6F9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174" y="3056839"/>
            <a:ext cx="1256326" cy="521242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024D8AB-25E7-45DF-BBF5-76A4F8ADF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295" y="3710739"/>
            <a:ext cx="590550" cy="504825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48448B1-6D4D-481B-924B-DF112F7FD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45" y="5384650"/>
            <a:ext cx="363268" cy="43815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0447AA3-0C83-4731-9127-99985D5BDD39}"/>
              </a:ext>
            </a:extLst>
          </p:cNvPr>
          <p:cNvSpPr txBox="1">
            <a:spLocks/>
          </p:cNvSpPr>
          <p:nvPr/>
        </p:nvSpPr>
        <p:spPr>
          <a:xfrm>
            <a:off x="9435318" y="1581063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B0B22A4-4D30-4B62-9142-37AB47932FD7}"/>
              </a:ext>
            </a:extLst>
          </p:cNvPr>
          <p:cNvSpPr txBox="1">
            <a:spLocks/>
          </p:cNvSpPr>
          <p:nvPr/>
        </p:nvSpPr>
        <p:spPr>
          <a:xfrm>
            <a:off x="9461248" y="2223080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6D216BD-8B80-458B-8D9E-1FF99CAD81CA}"/>
              </a:ext>
            </a:extLst>
          </p:cNvPr>
          <p:cNvSpPr txBox="1">
            <a:spLocks/>
          </p:cNvSpPr>
          <p:nvPr/>
        </p:nvSpPr>
        <p:spPr>
          <a:xfrm>
            <a:off x="9442811" y="285303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09A92EC-6660-46F9-BA62-C68863347A6A}"/>
              </a:ext>
            </a:extLst>
          </p:cNvPr>
          <p:cNvSpPr txBox="1">
            <a:spLocks/>
          </p:cNvSpPr>
          <p:nvPr/>
        </p:nvSpPr>
        <p:spPr>
          <a:xfrm>
            <a:off x="9399787" y="3498539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C63B21-6512-4499-8821-6E4BCBB69E5A}"/>
              </a:ext>
            </a:extLst>
          </p:cNvPr>
          <p:cNvSpPr txBox="1">
            <a:spLocks/>
          </p:cNvSpPr>
          <p:nvPr/>
        </p:nvSpPr>
        <p:spPr>
          <a:xfrm>
            <a:off x="9409549" y="4293781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3A988B7-7608-4AF4-BA03-AFBF7F06CE34}"/>
              </a:ext>
            </a:extLst>
          </p:cNvPr>
          <p:cNvSpPr txBox="1">
            <a:spLocks/>
          </p:cNvSpPr>
          <p:nvPr/>
        </p:nvSpPr>
        <p:spPr>
          <a:xfrm>
            <a:off x="9423153" y="5160421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8B15504-4C0B-48F8-A17B-53F2DEBD443F}"/>
              </a:ext>
            </a:extLst>
          </p:cNvPr>
          <p:cNvSpPr txBox="1">
            <a:spLocks/>
          </p:cNvSpPr>
          <p:nvPr/>
        </p:nvSpPr>
        <p:spPr>
          <a:xfrm>
            <a:off x="9399787" y="5824986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CA6131E6-31C5-4B1C-8C19-2BED4ED38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295" y="5976517"/>
            <a:ext cx="661212" cy="572060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DD4A352D-0DEC-4687-A8AF-15439D04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93" y="151554"/>
            <a:ext cx="447675" cy="561975"/>
          </a:xfrm>
          <a:prstGeom prst="rect">
            <a:avLst/>
          </a:prstGeom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6D106B63-BB52-41BD-9BDA-5235D168ACD9}"/>
              </a:ext>
            </a:extLst>
          </p:cNvPr>
          <p:cNvSpPr txBox="1">
            <a:spLocks/>
          </p:cNvSpPr>
          <p:nvPr/>
        </p:nvSpPr>
        <p:spPr>
          <a:xfrm>
            <a:off x="43372" y="72925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LADYBUG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pikapolonica</a:t>
            </a:r>
            <a:endParaRPr lang="sl-SI" dirty="0"/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E501A261-BC86-4902-8BE0-D8349A88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65" y="1465277"/>
            <a:ext cx="561975" cy="371475"/>
          </a:xfrm>
          <a:prstGeom prst="rect">
            <a:avLst/>
          </a:prstGeom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id="{38180AD5-3288-4057-BE17-77E156A68CA1}"/>
              </a:ext>
            </a:extLst>
          </p:cNvPr>
          <p:cNvSpPr txBox="1">
            <a:spLocks/>
          </p:cNvSpPr>
          <p:nvPr/>
        </p:nvSpPr>
        <p:spPr>
          <a:xfrm>
            <a:off x="70647" y="19144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BUTTERFLY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metulj</a:t>
            </a:r>
            <a:endParaRPr lang="sl-SI" dirty="0"/>
          </a:p>
        </p:txBody>
      </p:sp>
      <p:pic>
        <p:nvPicPr>
          <p:cNvPr id="42" name="Slika 41">
            <a:extLst>
              <a:ext uri="{FF2B5EF4-FFF2-40B4-BE49-F238E27FC236}">
                <a16:creationId xmlns:a16="http://schemas.microsoft.com/office/drawing/2014/main" id="{B5DA98DA-5AD1-45AE-87DA-C7CA29C1B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20" y="2655842"/>
            <a:ext cx="1256326" cy="521242"/>
          </a:xfrm>
          <a:prstGeom prst="rect">
            <a:avLst/>
          </a:prstGeom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AF05C0FB-D8F4-4579-AF4B-849FA11F5185}"/>
              </a:ext>
            </a:extLst>
          </p:cNvPr>
          <p:cNvSpPr txBox="1">
            <a:spLocks/>
          </p:cNvSpPr>
          <p:nvPr/>
        </p:nvSpPr>
        <p:spPr>
          <a:xfrm>
            <a:off x="35515" y="3265932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CROCODILE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krokodil</a:t>
            </a:r>
            <a:endParaRPr lang="sl-SI" dirty="0"/>
          </a:p>
        </p:txBody>
      </p:sp>
      <p:pic>
        <p:nvPicPr>
          <p:cNvPr id="44" name="Slika 43">
            <a:extLst>
              <a:ext uri="{FF2B5EF4-FFF2-40B4-BE49-F238E27FC236}">
                <a16:creationId xmlns:a16="http://schemas.microsoft.com/office/drawing/2014/main" id="{96058B5F-EF31-4B88-9D0B-4E043FCCE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0" y="3980532"/>
            <a:ext cx="590550" cy="504825"/>
          </a:xfrm>
          <a:prstGeom prst="rect">
            <a:avLst/>
          </a:prstGeom>
        </p:spPr>
      </p:pic>
      <p:sp>
        <p:nvSpPr>
          <p:cNvPr id="45" name="Subtitle 2">
            <a:extLst>
              <a:ext uri="{FF2B5EF4-FFF2-40B4-BE49-F238E27FC236}">
                <a16:creationId xmlns:a16="http://schemas.microsoft.com/office/drawing/2014/main" id="{3225CE7A-D877-40D8-A1A3-7EAB3C1DA8F2}"/>
              </a:ext>
            </a:extLst>
          </p:cNvPr>
          <p:cNvSpPr txBox="1">
            <a:spLocks/>
          </p:cNvSpPr>
          <p:nvPr/>
        </p:nvSpPr>
        <p:spPr>
          <a:xfrm>
            <a:off x="-13038" y="450611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čebela</a:t>
            </a:r>
          </a:p>
        </p:txBody>
      </p:sp>
      <p:pic>
        <p:nvPicPr>
          <p:cNvPr id="46" name="Slika 45">
            <a:extLst>
              <a:ext uri="{FF2B5EF4-FFF2-40B4-BE49-F238E27FC236}">
                <a16:creationId xmlns:a16="http://schemas.microsoft.com/office/drawing/2014/main" id="{077C90FD-B79A-41FF-A24E-D653E381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49" y="5167112"/>
            <a:ext cx="561989" cy="927728"/>
          </a:xfrm>
          <a:prstGeom prst="rect">
            <a:avLst/>
          </a:prstGeom>
        </p:spPr>
      </p:pic>
      <p:sp>
        <p:nvSpPr>
          <p:cNvPr id="47" name="Subtitle 2">
            <a:extLst>
              <a:ext uri="{FF2B5EF4-FFF2-40B4-BE49-F238E27FC236}">
                <a16:creationId xmlns:a16="http://schemas.microsoft.com/office/drawing/2014/main" id="{4A83F63C-238F-4423-897F-8DE5E9A6F5DB}"/>
              </a:ext>
            </a:extLst>
          </p:cNvPr>
          <p:cNvSpPr txBox="1">
            <a:spLocks/>
          </p:cNvSpPr>
          <p:nvPr/>
        </p:nvSpPr>
        <p:spPr>
          <a:xfrm>
            <a:off x="20909" y="609484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BIRD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ptica</a:t>
            </a:r>
          </a:p>
        </p:txBody>
      </p:sp>
      <p:sp>
        <p:nvSpPr>
          <p:cNvPr id="49" name="Pravokotnik 48">
            <a:extLst>
              <a:ext uri="{FF2B5EF4-FFF2-40B4-BE49-F238E27FC236}">
                <a16:creationId xmlns:a16="http://schemas.microsoft.com/office/drawing/2014/main" id="{02919904-81AC-43FC-885A-7BF0AA241F19}"/>
              </a:ext>
            </a:extLst>
          </p:cNvPr>
          <p:cNvSpPr/>
          <p:nvPr/>
        </p:nvSpPr>
        <p:spPr>
          <a:xfrm rot="5400000">
            <a:off x="2859177" y="4447692"/>
            <a:ext cx="1378612" cy="3795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3794" name="Picture 2" descr="http://thebirdfeednyc.com/wp-content/uploads/2013/02/Animals-Coloring-and-Counting-Sheet-Guide.jpg">
            <a:extLst>
              <a:ext uri="{FF2B5EF4-FFF2-40B4-BE49-F238E27FC236}">
                <a16:creationId xmlns:a16="http://schemas.microsoft.com/office/drawing/2014/main" id="{CE72C5D1-A8AF-428A-94CD-E7A10C49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07" y="1439360"/>
            <a:ext cx="5105993" cy="388890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id="{5AA590B9-7AAE-421B-9859-E9AC26D39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118" y="6156604"/>
            <a:ext cx="323850" cy="438150"/>
          </a:xfrm>
          <a:prstGeom prst="rect">
            <a:avLst/>
          </a:prstGeom>
        </p:spPr>
      </p:pic>
      <p:sp>
        <p:nvSpPr>
          <p:cNvPr id="52" name="Subtitle 2">
            <a:extLst>
              <a:ext uri="{FF2B5EF4-FFF2-40B4-BE49-F238E27FC236}">
                <a16:creationId xmlns:a16="http://schemas.microsoft.com/office/drawing/2014/main" id="{7818F353-53AD-4115-B6A8-05EDFE6233E0}"/>
              </a:ext>
            </a:extLst>
          </p:cNvPr>
          <p:cNvSpPr txBox="1">
            <a:spLocks/>
          </p:cNvSpPr>
          <p:nvPr/>
        </p:nvSpPr>
        <p:spPr>
          <a:xfrm>
            <a:off x="2042279" y="60183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ANT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mravlja</a:t>
            </a:r>
          </a:p>
        </p:txBody>
      </p:sp>
      <p:pic>
        <p:nvPicPr>
          <p:cNvPr id="53" name="Slika 52">
            <a:extLst>
              <a:ext uri="{FF2B5EF4-FFF2-40B4-BE49-F238E27FC236}">
                <a16:creationId xmlns:a16="http://schemas.microsoft.com/office/drawing/2014/main" id="{BC546A26-9C80-4C93-B49E-19F635C53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3333" y="6031429"/>
            <a:ext cx="661212" cy="572060"/>
          </a:xfrm>
          <a:prstGeom prst="rect">
            <a:avLst/>
          </a:prstGeom>
        </p:spPr>
      </p:pic>
      <p:sp>
        <p:nvSpPr>
          <p:cNvPr id="54" name="Subtitle 2">
            <a:extLst>
              <a:ext uri="{FF2B5EF4-FFF2-40B4-BE49-F238E27FC236}">
                <a16:creationId xmlns:a16="http://schemas.microsoft.com/office/drawing/2014/main" id="{990A864A-693F-4FC9-9D19-095EE2AF27DB}"/>
              </a:ext>
            </a:extLst>
          </p:cNvPr>
          <p:cNvSpPr txBox="1">
            <a:spLocks/>
          </p:cNvSpPr>
          <p:nvPr/>
        </p:nvSpPr>
        <p:spPr>
          <a:xfrm>
            <a:off x="3997609" y="599074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FROG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žaba</a:t>
            </a:r>
          </a:p>
        </p:txBody>
      </p:sp>
    </p:spTree>
    <p:extLst>
      <p:ext uri="{BB962C8B-B14F-4D97-AF65-F5344CB8AC3E}">
        <p14:creationId xmlns:p14="http://schemas.microsoft.com/office/powerpoint/2010/main" val="2929906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D3B92A-EB76-4266-B213-5186CB2DAC93}"/>
              </a:ext>
            </a:extLst>
          </p:cNvPr>
          <p:cNvSpPr txBox="1">
            <a:spLocks/>
          </p:cNvSpPr>
          <p:nvPr/>
        </p:nvSpPr>
        <p:spPr>
          <a:xfrm>
            <a:off x="2618772" y="221001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HOW OLD ARE YOU?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3B63E6-6AB8-48AB-8643-E7628C57036B}"/>
              </a:ext>
            </a:extLst>
          </p:cNvPr>
          <p:cNvSpPr txBox="1">
            <a:spLocks/>
          </p:cNvSpPr>
          <p:nvPr/>
        </p:nvSpPr>
        <p:spPr>
          <a:xfrm>
            <a:off x="4038600" y="68407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si star?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73BD13-5BEB-45AF-9060-66C3DEF73549}"/>
              </a:ext>
            </a:extLst>
          </p:cNvPr>
          <p:cNvSpPr txBox="1">
            <a:spLocks/>
          </p:cNvSpPr>
          <p:nvPr/>
        </p:nvSpPr>
        <p:spPr>
          <a:xfrm>
            <a:off x="1329723" y="23465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HOW OLD ARE YOU?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26BF43D-C9CE-4294-87FB-6433433E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1329723" y="213453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DB45E724-5E12-4935-B092-8486F331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EE0FC75-2C36-4650-8CD5-30FA5A065CAB}"/>
              </a:ext>
            </a:extLst>
          </p:cNvPr>
          <p:cNvSpPr txBox="1">
            <a:spLocks/>
          </p:cNvSpPr>
          <p:nvPr/>
        </p:nvSpPr>
        <p:spPr>
          <a:xfrm>
            <a:off x="6180293" y="234642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 AM </a:t>
            </a:r>
            <a:r>
              <a:rPr lang="sl-SI" sz="4300" b="1" dirty="0">
                <a:solidFill>
                  <a:schemeClr val="tx1"/>
                </a:solidFill>
              </a:rPr>
              <a:t>8 </a:t>
            </a:r>
            <a:r>
              <a:rPr lang="sl-SI" sz="4300" b="1" dirty="0">
                <a:solidFill>
                  <a:srgbClr val="FFC000"/>
                </a:solidFill>
              </a:rPr>
              <a:t>YEARS OLD.</a:t>
            </a:r>
            <a:endParaRPr lang="sl-SI" sz="2800" b="1" dirty="0">
              <a:solidFill>
                <a:srgbClr val="FFC000"/>
              </a:solidFill>
            </a:endParaRPr>
          </a:p>
        </p:txBody>
      </p:sp>
      <p:sp>
        <p:nvSpPr>
          <p:cNvPr id="13" name="Oblaček govora: pravokotnik 12">
            <a:extLst>
              <a:ext uri="{FF2B5EF4-FFF2-40B4-BE49-F238E27FC236}">
                <a16:creationId xmlns:a16="http://schemas.microsoft.com/office/drawing/2014/main" id="{52FAA6F1-A713-4076-B43A-B181A54FF939}"/>
              </a:ext>
            </a:extLst>
          </p:cNvPr>
          <p:cNvSpPr/>
          <p:nvPr/>
        </p:nvSpPr>
        <p:spPr>
          <a:xfrm>
            <a:off x="6197598" y="2117669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8663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otnik 13">
            <a:extLst>
              <a:ext uri="{FF2B5EF4-FFF2-40B4-BE49-F238E27FC236}">
                <a16:creationId xmlns:a16="http://schemas.microsoft.com/office/drawing/2014/main" id="{B50EF3C1-0C44-42BE-BB2E-E94FEEC71068}"/>
              </a:ext>
            </a:extLst>
          </p:cNvPr>
          <p:cNvSpPr/>
          <p:nvPr/>
        </p:nvSpPr>
        <p:spPr>
          <a:xfrm>
            <a:off x="1348354" y="3303447"/>
            <a:ext cx="5233505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 AM </a:t>
            </a:r>
            <a:r>
              <a:rPr lang="sl-SI" sz="3600" b="1" dirty="0">
                <a:solidFill>
                  <a:schemeClr val="tx1"/>
                </a:solidFill>
              </a:rPr>
              <a:t>____ </a:t>
            </a:r>
            <a:r>
              <a:rPr lang="sl-SI" sz="3600" b="1" dirty="0">
                <a:solidFill>
                  <a:srgbClr val="FFA615"/>
                </a:solidFill>
              </a:rPr>
              <a:t>YEARS OLD. </a:t>
            </a:r>
            <a:endParaRPr lang="sl-SI" sz="2000" b="1" dirty="0">
              <a:solidFill>
                <a:schemeClr val="tx1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019E0ED-8061-45AA-9E69-1A719DDF3D1B}"/>
              </a:ext>
            </a:extLst>
          </p:cNvPr>
          <p:cNvSpPr txBox="1">
            <a:spLocks/>
          </p:cNvSpPr>
          <p:nvPr/>
        </p:nvSpPr>
        <p:spPr>
          <a:xfrm>
            <a:off x="1506971" y="415599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Star/a sem ____  let. </a:t>
            </a:r>
          </a:p>
        </p:txBody>
      </p: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A7B52B9E-8EF0-4E33-A2C8-CB85C48635E2}"/>
              </a:ext>
            </a:extLst>
          </p:cNvPr>
          <p:cNvCxnSpPr>
            <a:cxnSpLocks/>
          </p:cNvCxnSpPr>
          <p:nvPr/>
        </p:nvCxnSpPr>
        <p:spPr>
          <a:xfrm>
            <a:off x="3608823" y="1167958"/>
            <a:ext cx="0" cy="21665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6" descr="Rezultat iskanja slik za BOOK CLIPART">
            <a:extLst>
              <a:ext uri="{FF2B5EF4-FFF2-40B4-BE49-F238E27FC236}">
                <a16:creationId xmlns:a16="http://schemas.microsoft.com/office/drawing/2014/main" id="{1959CF4D-A3F2-4623-A3CC-8D3398B9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23" y="1804792"/>
            <a:ext cx="1662772" cy="1529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D3B92A-EB76-4266-B213-5186CB2DAC93}"/>
              </a:ext>
            </a:extLst>
          </p:cNvPr>
          <p:cNvSpPr txBox="1">
            <a:spLocks/>
          </p:cNvSpPr>
          <p:nvPr/>
        </p:nvSpPr>
        <p:spPr>
          <a:xfrm>
            <a:off x="2618772" y="221001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HOW OLD ARE YOU?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3B63E6-6AB8-48AB-8643-E7628C57036B}"/>
              </a:ext>
            </a:extLst>
          </p:cNvPr>
          <p:cNvSpPr txBox="1">
            <a:spLocks/>
          </p:cNvSpPr>
          <p:nvPr/>
        </p:nvSpPr>
        <p:spPr>
          <a:xfrm>
            <a:off x="4038600" y="68407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Koliko si star?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73BD13-5BEB-45AF-9060-66C3DEF73549}"/>
              </a:ext>
            </a:extLst>
          </p:cNvPr>
          <p:cNvSpPr txBox="1">
            <a:spLocks/>
          </p:cNvSpPr>
          <p:nvPr/>
        </p:nvSpPr>
        <p:spPr>
          <a:xfrm>
            <a:off x="7384954" y="179292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HOW OLD ARE YOU?</a:t>
            </a:r>
          </a:p>
        </p:txBody>
      </p:sp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7384954" y="1580926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DB45E724-5E12-4935-B092-8486F331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23" y="3304793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AD8951A9-B3D8-443A-8E50-20E9B657A2A3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8" name="Picture 12" descr="Povezana slika">
            <a:extLst>
              <a:ext uri="{FF2B5EF4-FFF2-40B4-BE49-F238E27FC236}">
                <a16:creationId xmlns:a16="http://schemas.microsoft.com/office/drawing/2014/main" id="{7EB3996F-4637-4899-B456-F52874FF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7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8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CB6C07ED-C80F-4FC7-8BCE-FEA97A774A1C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BFBC0271-BE49-46C1-8D2E-E16448AB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50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A7E61D8A-386D-4C33-A672-78962ECB084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1180E7-420B-4125-9A92-A749DF4C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1" y="730537"/>
            <a:ext cx="9944100" cy="509587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34E99E9-8DB1-488B-898D-6F608F5C9A31}"/>
              </a:ext>
            </a:extLst>
          </p:cNvPr>
          <p:cNvSpPr txBox="1">
            <a:spLocks/>
          </p:cNvSpPr>
          <p:nvPr/>
        </p:nvSpPr>
        <p:spPr>
          <a:xfrm>
            <a:off x="3547092" y="13156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9BB54A-C86E-44CF-826A-94636231D732}"/>
              </a:ext>
            </a:extLst>
          </p:cNvPr>
          <p:cNvSpPr txBox="1">
            <a:spLocks/>
          </p:cNvSpPr>
          <p:nvPr/>
        </p:nvSpPr>
        <p:spPr>
          <a:xfrm>
            <a:off x="6428080" y="17856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84F4948-A746-45C9-B65B-58D5E740C6DE}"/>
              </a:ext>
            </a:extLst>
          </p:cNvPr>
          <p:cNvSpPr txBox="1">
            <a:spLocks/>
          </p:cNvSpPr>
          <p:nvPr/>
        </p:nvSpPr>
        <p:spPr>
          <a:xfrm>
            <a:off x="9631600" y="1663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6C97DE9-33C8-4E29-B080-8FF10FC58C4F}"/>
              </a:ext>
            </a:extLst>
          </p:cNvPr>
          <p:cNvSpPr txBox="1">
            <a:spLocks/>
          </p:cNvSpPr>
          <p:nvPr/>
        </p:nvSpPr>
        <p:spPr>
          <a:xfrm>
            <a:off x="7152499" y="41161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F4E63FB-A1EC-47F5-8006-67376C2DCC49}"/>
              </a:ext>
            </a:extLst>
          </p:cNvPr>
          <p:cNvSpPr txBox="1">
            <a:spLocks/>
          </p:cNvSpPr>
          <p:nvPr/>
        </p:nvSpPr>
        <p:spPr>
          <a:xfrm>
            <a:off x="3890924" y="37588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20CAC6F-CBA2-4DDB-BD32-C7AE077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998539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zultat iskanja slik za tick clipart">
            <a:extLst>
              <a:ext uri="{FF2B5EF4-FFF2-40B4-BE49-F238E27FC236}">
                <a16:creationId xmlns:a16="http://schemas.microsoft.com/office/drawing/2014/main" id="{33739E5A-F046-4A32-8D6A-07711B85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68" y="22826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8A66A3-0B85-4FAD-A869-28E69ECC88CF}"/>
              </a:ext>
            </a:extLst>
          </p:cNvPr>
          <p:cNvSpPr txBox="1">
            <a:spLocks/>
          </p:cNvSpPr>
          <p:nvPr/>
        </p:nvSpPr>
        <p:spPr>
          <a:xfrm>
            <a:off x="3009147" y="275886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6B5C49C-E14A-4179-9FAD-62ADE8BB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2CA1168C-4652-4AA9-A9CB-95B8F7A1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41" y="1146182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DA83DA7B-D3A3-45ED-9B37-D8163B12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09" y="143029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0E1A55D-163A-4757-A010-F356DD6F7BEF}"/>
              </a:ext>
            </a:extLst>
          </p:cNvPr>
          <p:cNvSpPr txBox="1">
            <a:spLocks/>
          </p:cNvSpPr>
          <p:nvPr/>
        </p:nvSpPr>
        <p:spPr>
          <a:xfrm>
            <a:off x="5797101" y="709979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NUMBERS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2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>
            <a:extLst>
              <a:ext uri="{FF2B5EF4-FFF2-40B4-BE49-F238E27FC236}">
                <a16:creationId xmlns:a16="http://schemas.microsoft.com/office/drawing/2014/main" id="{B6019984-63D1-4719-BCE1-4CC837FC020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7E61D8A-386D-4C33-A672-78962ECB0849}"/>
              </a:ext>
            </a:extLst>
          </p:cNvPr>
          <p:cNvSpPr/>
          <p:nvPr/>
        </p:nvSpPr>
        <p:spPr>
          <a:xfrm>
            <a:off x="333829" y="3758879"/>
            <a:ext cx="907912" cy="312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1180E7-420B-4125-9A92-A749DF4C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1" y="742894"/>
            <a:ext cx="9944100" cy="509587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34E99E9-8DB1-488B-898D-6F608F5C9A31}"/>
              </a:ext>
            </a:extLst>
          </p:cNvPr>
          <p:cNvSpPr txBox="1">
            <a:spLocks/>
          </p:cNvSpPr>
          <p:nvPr/>
        </p:nvSpPr>
        <p:spPr>
          <a:xfrm>
            <a:off x="3547092" y="13156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9BB54A-C86E-44CF-826A-94636231D732}"/>
              </a:ext>
            </a:extLst>
          </p:cNvPr>
          <p:cNvSpPr txBox="1">
            <a:spLocks/>
          </p:cNvSpPr>
          <p:nvPr/>
        </p:nvSpPr>
        <p:spPr>
          <a:xfrm>
            <a:off x="6428080" y="17856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84F4948-A746-45C9-B65B-58D5E740C6DE}"/>
              </a:ext>
            </a:extLst>
          </p:cNvPr>
          <p:cNvSpPr txBox="1">
            <a:spLocks/>
          </p:cNvSpPr>
          <p:nvPr/>
        </p:nvSpPr>
        <p:spPr>
          <a:xfrm>
            <a:off x="9631600" y="1663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6C97DE9-33C8-4E29-B080-8FF10FC58C4F}"/>
              </a:ext>
            </a:extLst>
          </p:cNvPr>
          <p:cNvSpPr txBox="1">
            <a:spLocks/>
          </p:cNvSpPr>
          <p:nvPr/>
        </p:nvSpPr>
        <p:spPr>
          <a:xfrm>
            <a:off x="7152499" y="41161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F4E63FB-A1EC-47F5-8006-67376C2DCC49}"/>
              </a:ext>
            </a:extLst>
          </p:cNvPr>
          <p:cNvSpPr txBox="1">
            <a:spLocks/>
          </p:cNvSpPr>
          <p:nvPr/>
        </p:nvSpPr>
        <p:spPr>
          <a:xfrm>
            <a:off x="3890924" y="37588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sp>
        <p:nvSpPr>
          <p:cNvPr id="21" name="Označba mesta noge 20">
            <a:extLst>
              <a:ext uri="{FF2B5EF4-FFF2-40B4-BE49-F238E27FC236}">
                <a16:creationId xmlns:a16="http://schemas.microsoft.com/office/drawing/2014/main" id="{399637E8-2245-4F16-A1A8-03459144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545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3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 </a:t>
            </a:r>
            <a:r>
              <a:rPr lang="en-US" sz="6000" b="1" dirty="0">
                <a:solidFill>
                  <a:srgbClr val="FF0000"/>
                </a:solidFill>
              </a:rPr>
              <a:t>THE </a:t>
            </a:r>
            <a:r>
              <a:rPr lang="sl-SI" sz="6000" b="1" dirty="0">
                <a:solidFill>
                  <a:srgbClr val="FF0000"/>
                </a:solidFill>
              </a:rPr>
              <a:t>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3A9F6BA-2BED-416D-ADBA-353A542D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82832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5523186" y="-141751"/>
            <a:ext cx="2275892" cy="7388826"/>
          </a:xfrm>
          <a:prstGeom prst="wave">
            <a:avLst>
              <a:gd name="adj1" fmla="val 4599"/>
              <a:gd name="adj2" fmla="val -240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688857" y="340347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Barve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8FEED0-809D-4FD7-A8E7-528EDE16CFDC}"/>
              </a:ext>
            </a:extLst>
          </p:cNvPr>
          <p:cNvSpPr txBox="1">
            <a:spLocks/>
          </p:cNvSpPr>
          <p:nvPr/>
        </p:nvSpPr>
        <p:spPr>
          <a:xfrm>
            <a:off x="3495072" y="2600216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7890" name="Picture 2" descr="Rezultat iskanja slik za rainbow clipart">
            <a:extLst>
              <a:ext uri="{FF2B5EF4-FFF2-40B4-BE49-F238E27FC236}">
                <a16:creationId xmlns:a16="http://schemas.microsoft.com/office/drawing/2014/main" id="{13E97F44-F32B-40F2-AFDB-077C410D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8526">
            <a:off x="1459856" y="714473"/>
            <a:ext cx="5238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15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Rezultat iskanja slik za girl clipart">
            <a:extLst>
              <a:ext uri="{FF2B5EF4-FFF2-40B4-BE49-F238E27FC236}">
                <a16:creationId xmlns:a16="http://schemas.microsoft.com/office/drawing/2014/main" id="{A670F195-4858-423D-84F1-9AA7D27C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84" y="4247994"/>
            <a:ext cx="841232" cy="16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4C4E620-838B-43BB-B531-9BD55F78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7" y="1442611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CFFF29E-B0B9-4EC5-AD0B-B25B766E9B61}"/>
              </a:ext>
            </a:extLst>
          </p:cNvPr>
          <p:cNvSpPr txBox="1">
            <a:spLocks/>
          </p:cNvSpPr>
          <p:nvPr/>
        </p:nvSpPr>
        <p:spPr>
          <a:xfrm>
            <a:off x="4437890" y="190370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rdeča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D83671A-25B5-4DF7-8446-FC06C9AD44D6}"/>
              </a:ext>
            </a:extLst>
          </p:cNvPr>
          <p:cNvSpPr txBox="1">
            <a:spLocks/>
          </p:cNvSpPr>
          <p:nvPr/>
        </p:nvSpPr>
        <p:spPr>
          <a:xfrm>
            <a:off x="4568226" y="247871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oranžna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8409C34-74BC-4BAD-A086-ECDF9FAB2CB1}"/>
              </a:ext>
            </a:extLst>
          </p:cNvPr>
          <p:cNvSpPr txBox="1">
            <a:spLocks/>
          </p:cNvSpPr>
          <p:nvPr/>
        </p:nvSpPr>
        <p:spPr>
          <a:xfrm>
            <a:off x="4578556" y="311767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rumena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0CBE49C-3DC2-4994-B929-4DCDA8F9BA16}"/>
              </a:ext>
            </a:extLst>
          </p:cNvPr>
          <p:cNvSpPr txBox="1">
            <a:spLocks/>
          </p:cNvSpPr>
          <p:nvPr/>
        </p:nvSpPr>
        <p:spPr>
          <a:xfrm>
            <a:off x="4555526" y="379746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zelena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8FC4137-1D2A-432D-97B1-EF964E4DF7C4}"/>
              </a:ext>
            </a:extLst>
          </p:cNvPr>
          <p:cNvSpPr txBox="1">
            <a:spLocks/>
          </p:cNvSpPr>
          <p:nvPr/>
        </p:nvSpPr>
        <p:spPr>
          <a:xfrm>
            <a:off x="4568226" y="448514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modra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E026110-F42C-4008-BBD8-BC0A75463341}"/>
              </a:ext>
            </a:extLst>
          </p:cNvPr>
          <p:cNvSpPr txBox="1">
            <a:spLocks/>
          </p:cNvSpPr>
          <p:nvPr/>
        </p:nvSpPr>
        <p:spPr>
          <a:xfrm>
            <a:off x="4568226" y="518936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vijolična</a:t>
            </a:r>
          </a:p>
        </p:txBody>
      </p:sp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16FDB256-5A97-4044-9A73-DC7A53FF821D}"/>
              </a:ext>
            </a:extLst>
          </p:cNvPr>
          <p:cNvCxnSpPr>
            <a:cxnSpLocks/>
          </p:cNvCxnSpPr>
          <p:nvPr/>
        </p:nvCxnSpPr>
        <p:spPr>
          <a:xfrm flipH="1">
            <a:off x="3597347" y="2288027"/>
            <a:ext cx="2115405" cy="1096523"/>
          </a:xfrm>
          <a:prstGeom prst="line">
            <a:avLst/>
          </a:prstGeom>
          <a:ln w="76200">
            <a:solidFill>
              <a:srgbClr val="C634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0E3529A4-0512-4538-9932-3692B2F66031}"/>
              </a:ext>
            </a:extLst>
          </p:cNvPr>
          <p:cNvCxnSpPr>
            <a:cxnSpLocks/>
          </p:cNvCxnSpPr>
          <p:nvPr/>
        </p:nvCxnSpPr>
        <p:spPr>
          <a:xfrm flipH="1">
            <a:off x="3481720" y="2844800"/>
            <a:ext cx="2169781" cy="1134151"/>
          </a:xfrm>
          <a:prstGeom prst="line">
            <a:avLst/>
          </a:prstGeom>
          <a:ln w="76200">
            <a:solidFill>
              <a:srgbClr val="FA9D3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BED8D65B-888C-47D5-A4DF-FC397CA6656F}"/>
              </a:ext>
            </a:extLst>
          </p:cNvPr>
          <p:cNvCxnSpPr>
            <a:cxnSpLocks/>
          </p:cNvCxnSpPr>
          <p:nvPr/>
        </p:nvCxnSpPr>
        <p:spPr>
          <a:xfrm flipH="1">
            <a:off x="3297357" y="3429000"/>
            <a:ext cx="2365619" cy="1166499"/>
          </a:xfrm>
          <a:prstGeom prst="line">
            <a:avLst/>
          </a:prstGeom>
          <a:ln w="76200">
            <a:solidFill>
              <a:srgbClr val="F5EC0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ven povezovalnik 32">
            <a:extLst>
              <a:ext uri="{FF2B5EF4-FFF2-40B4-BE49-F238E27FC236}">
                <a16:creationId xmlns:a16="http://schemas.microsoft.com/office/drawing/2014/main" id="{FBFF350C-D211-40DE-8409-72F1BA75BE0B}"/>
              </a:ext>
            </a:extLst>
          </p:cNvPr>
          <p:cNvCxnSpPr>
            <a:cxnSpLocks/>
          </p:cNvCxnSpPr>
          <p:nvPr/>
        </p:nvCxnSpPr>
        <p:spPr>
          <a:xfrm flipH="1">
            <a:off x="3414981" y="4154282"/>
            <a:ext cx="2297770" cy="1145436"/>
          </a:xfrm>
          <a:prstGeom prst="line">
            <a:avLst/>
          </a:prstGeom>
          <a:ln w="76200">
            <a:solidFill>
              <a:srgbClr val="70BF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ven povezovalnik 35">
            <a:extLst>
              <a:ext uri="{FF2B5EF4-FFF2-40B4-BE49-F238E27FC236}">
                <a16:creationId xmlns:a16="http://schemas.microsoft.com/office/drawing/2014/main" id="{D4C7905A-A76C-44C1-B7DE-DF9377DF5B0B}"/>
              </a:ext>
            </a:extLst>
          </p:cNvPr>
          <p:cNvCxnSpPr>
            <a:cxnSpLocks/>
          </p:cNvCxnSpPr>
          <p:nvPr/>
        </p:nvCxnSpPr>
        <p:spPr>
          <a:xfrm flipH="1">
            <a:off x="3187700" y="4761031"/>
            <a:ext cx="2525051" cy="1263969"/>
          </a:xfrm>
          <a:prstGeom prst="line">
            <a:avLst/>
          </a:prstGeom>
          <a:ln w="76200">
            <a:solidFill>
              <a:srgbClr val="018BD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aven povezovalnik 37">
            <a:extLst>
              <a:ext uri="{FF2B5EF4-FFF2-40B4-BE49-F238E27FC236}">
                <a16:creationId xmlns:a16="http://schemas.microsoft.com/office/drawing/2014/main" id="{22149ECC-3016-4D20-A480-AD1121553F4B}"/>
              </a:ext>
            </a:extLst>
          </p:cNvPr>
          <p:cNvCxnSpPr>
            <a:cxnSpLocks/>
          </p:cNvCxnSpPr>
          <p:nvPr/>
        </p:nvCxnSpPr>
        <p:spPr>
          <a:xfrm flipH="1">
            <a:off x="2743200" y="5395532"/>
            <a:ext cx="2969552" cy="1423153"/>
          </a:xfrm>
          <a:prstGeom prst="line">
            <a:avLst/>
          </a:prstGeom>
          <a:ln w="76200">
            <a:solidFill>
              <a:srgbClr val="78458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4" descr="Related image">
            <a:extLst>
              <a:ext uri="{FF2B5EF4-FFF2-40B4-BE49-F238E27FC236}">
                <a16:creationId xmlns:a16="http://schemas.microsoft.com/office/drawing/2014/main" id="{696AE1FC-30EC-4FEF-81B2-5976983D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47" y="4800996"/>
            <a:ext cx="931006" cy="17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Little Boy Clip Art">
            <a:extLst>
              <a:ext uri="{FF2B5EF4-FFF2-40B4-BE49-F238E27FC236}">
                <a16:creationId xmlns:a16="http://schemas.microsoft.com/office/drawing/2014/main" id="{E2CDD253-4ACB-41FA-AFA0-E77FB427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08" y="4988763"/>
            <a:ext cx="1312907" cy="1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zultat iskanja slik za KIDS CLIPART">
            <a:extLst>
              <a:ext uri="{FF2B5EF4-FFF2-40B4-BE49-F238E27FC236}">
                <a16:creationId xmlns:a16="http://schemas.microsoft.com/office/drawing/2014/main" id="{B57970F8-EFBD-44FF-830C-BFFED8E51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788" y="5539773"/>
            <a:ext cx="989713" cy="16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Raven povezovalnik 59">
            <a:extLst>
              <a:ext uri="{FF2B5EF4-FFF2-40B4-BE49-F238E27FC236}">
                <a16:creationId xmlns:a16="http://schemas.microsoft.com/office/drawing/2014/main" id="{EC77FDED-7B1D-4DCD-BBF4-B02407BC7FF5}"/>
              </a:ext>
            </a:extLst>
          </p:cNvPr>
          <p:cNvCxnSpPr>
            <a:cxnSpLocks/>
          </p:cNvCxnSpPr>
          <p:nvPr/>
        </p:nvCxnSpPr>
        <p:spPr>
          <a:xfrm flipH="1" flipV="1">
            <a:off x="7744985" y="4096355"/>
            <a:ext cx="1380811" cy="1228053"/>
          </a:xfrm>
          <a:prstGeom prst="line">
            <a:avLst/>
          </a:prstGeom>
          <a:ln w="76200">
            <a:solidFill>
              <a:srgbClr val="F59BC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Subtitle 2">
            <a:extLst>
              <a:ext uri="{FF2B5EF4-FFF2-40B4-BE49-F238E27FC236}">
                <a16:creationId xmlns:a16="http://schemas.microsoft.com/office/drawing/2014/main" id="{7234C329-38E8-461F-937F-0F54B4DE19CD}"/>
              </a:ext>
            </a:extLst>
          </p:cNvPr>
          <p:cNvSpPr txBox="1">
            <a:spLocks/>
          </p:cNvSpPr>
          <p:nvPr/>
        </p:nvSpPr>
        <p:spPr>
          <a:xfrm>
            <a:off x="5940032" y="353916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roza</a:t>
            </a:r>
          </a:p>
        </p:txBody>
      </p:sp>
    </p:spTree>
    <p:extLst>
      <p:ext uri="{BB962C8B-B14F-4D97-AF65-F5344CB8AC3E}">
        <p14:creationId xmlns:p14="http://schemas.microsoft.com/office/powerpoint/2010/main" val="983507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  <p:bldP spid="6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7" y="1442611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Rezultat iskanja slik za monster no background">
            <a:extLst>
              <a:ext uri="{FF2B5EF4-FFF2-40B4-BE49-F238E27FC236}">
                <a16:creationId xmlns:a16="http://schemas.microsoft.com/office/drawing/2014/main" id="{A30E5E85-030F-4811-92D9-1BBE0828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99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49" y="3623282"/>
            <a:ext cx="3312409" cy="33124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6913BE0A-29BC-4D10-B8E6-D1E242929777}"/>
              </a:ext>
            </a:extLst>
          </p:cNvPr>
          <p:cNvSpPr txBox="1">
            <a:spLocks/>
          </p:cNvSpPr>
          <p:nvPr/>
        </p:nvSpPr>
        <p:spPr>
          <a:xfrm>
            <a:off x="6096000" y="230556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rjava</a:t>
            </a:r>
          </a:p>
        </p:txBody>
      </p:sp>
      <p:cxnSp>
        <p:nvCxnSpPr>
          <p:cNvPr id="24" name="Raven povezovalnik 23">
            <a:extLst>
              <a:ext uri="{FF2B5EF4-FFF2-40B4-BE49-F238E27FC236}">
                <a16:creationId xmlns:a16="http://schemas.microsoft.com/office/drawing/2014/main" id="{3E9EA2CC-263C-4383-AFBA-44C418E69D7B}"/>
              </a:ext>
            </a:extLst>
          </p:cNvPr>
          <p:cNvCxnSpPr>
            <a:cxnSpLocks/>
          </p:cNvCxnSpPr>
          <p:nvPr/>
        </p:nvCxnSpPr>
        <p:spPr>
          <a:xfrm>
            <a:off x="8533707" y="2756283"/>
            <a:ext cx="1686017" cy="1637238"/>
          </a:xfrm>
          <a:prstGeom prst="line">
            <a:avLst/>
          </a:prstGeom>
          <a:ln w="76200">
            <a:solidFill>
              <a:srgbClr val="8A70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36" y="4552433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36" y="3837820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35" y="4750830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8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>
                <a:solidFill>
                  <a:srgbClr val="FF0000"/>
                </a:solidFill>
              </a:rPr>
              <a:t>COLORS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8" y="1442611"/>
            <a:ext cx="13071867" cy="90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2" y="3681973"/>
            <a:ext cx="4621813" cy="29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9" y="1326012"/>
            <a:ext cx="5293709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066" y="3636608"/>
            <a:ext cx="6452971" cy="41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21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15225" y="1599994"/>
            <a:ext cx="11338318" cy="78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2" y="3681973"/>
            <a:ext cx="4621813" cy="29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9" y="1326012"/>
            <a:ext cx="5293709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066" y="3636608"/>
            <a:ext cx="6452971" cy="41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16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8" name="Picture 4" descr="Rezultat iskanja slik za rainbow clipart">
            <a:extLst>
              <a:ext uri="{FF2B5EF4-FFF2-40B4-BE49-F238E27FC236}">
                <a16:creationId xmlns:a16="http://schemas.microsoft.com/office/drawing/2014/main" id="{22CFF70D-4238-495A-844F-3E4579E8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51617" y="1360617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A44C73D-7A24-4E38-BFD4-7F1F53D669C2}"/>
              </a:ext>
            </a:extLst>
          </p:cNvPr>
          <p:cNvSpPr txBox="1">
            <a:spLocks/>
          </p:cNvSpPr>
          <p:nvPr/>
        </p:nvSpPr>
        <p:spPr>
          <a:xfrm>
            <a:off x="7180310" y="158231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bela</a:t>
            </a:r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380DA8B6-D685-4CBF-AD7A-BFD50FBB385E}"/>
              </a:ext>
            </a:extLst>
          </p:cNvPr>
          <p:cNvCxnSpPr>
            <a:cxnSpLocks/>
          </p:cNvCxnSpPr>
          <p:nvPr/>
        </p:nvCxnSpPr>
        <p:spPr>
          <a:xfrm>
            <a:off x="9152585" y="2168989"/>
            <a:ext cx="1686017" cy="1637238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782DFE07-C9D4-4799-BCA8-9E209AEDC019}"/>
              </a:ext>
            </a:extLst>
          </p:cNvPr>
          <p:cNvSpPr txBox="1">
            <a:spLocks/>
          </p:cNvSpPr>
          <p:nvPr/>
        </p:nvSpPr>
        <p:spPr>
          <a:xfrm>
            <a:off x="3932464" y="262465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siva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E6B78C54-86A6-4FD5-A111-2570C02C30BB}"/>
              </a:ext>
            </a:extLst>
          </p:cNvPr>
          <p:cNvCxnSpPr>
            <a:cxnSpLocks/>
          </p:cNvCxnSpPr>
          <p:nvPr/>
        </p:nvCxnSpPr>
        <p:spPr>
          <a:xfrm flipH="1">
            <a:off x="3932464" y="2987608"/>
            <a:ext cx="1526371" cy="1127192"/>
          </a:xfrm>
          <a:prstGeom prst="line">
            <a:avLst/>
          </a:prstGeom>
          <a:ln w="76200">
            <a:solidFill>
              <a:srgbClr val="7676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3AAEB5EB-4220-4787-89B1-D817100494A2}"/>
              </a:ext>
            </a:extLst>
          </p:cNvPr>
          <p:cNvCxnSpPr>
            <a:cxnSpLocks/>
          </p:cNvCxnSpPr>
          <p:nvPr/>
        </p:nvCxnSpPr>
        <p:spPr>
          <a:xfrm flipH="1">
            <a:off x="4569010" y="3690903"/>
            <a:ext cx="1526371" cy="11271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50157DA4-3103-436C-B91A-4C0BFCFE56F2}"/>
              </a:ext>
            </a:extLst>
          </p:cNvPr>
          <p:cNvSpPr txBox="1">
            <a:spLocks/>
          </p:cNvSpPr>
          <p:nvPr/>
        </p:nvSpPr>
        <p:spPr>
          <a:xfrm>
            <a:off x="4791281" y="33909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črna</a:t>
            </a:r>
          </a:p>
        </p:txBody>
      </p:sp>
    </p:spTree>
    <p:extLst>
      <p:ext uri="{BB962C8B-B14F-4D97-AF65-F5344CB8AC3E}">
        <p14:creationId xmlns:p14="http://schemas.microsoft.com/office/powerpoint/2010/main" val="221560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4C4E620-838B-43BB-B531-9BD55F78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7" y="1442611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CFFF29E-B0B9-4EC5-AD0B-B25B766E9B61}"/>
              </a:ext>
            </a:extLst>
          </p:cNvPr>
          <p:cNvSpPr txBox="1">
            <a:spLocks/>
          </p:cNvSpPr>
          <p:nvPr/>
        </p:nvSpPr>
        <p:spPr>
          <a:xfrm>
            <a:off x="4437890" y="190370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rdeča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D83671A-25B5-4DF7-8446-FC06C9AD44D6}"/>
              </a:ext>
            </a:extLst>
          </p:cNvPr>
          <p:cNvSpPr txBox="1">
            <a:spLocks/>
          </p:cNvSpPr>
          <p:nvPr/>
        </p:nvSpPr>
        <p:spPr>
          <a:xfrm>
            <a:off x="4568226" y="247871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oranžna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8409C34-74BC-4BAD-A086-ECDF9FAB2CB1}"/>
              </a:ext>
            </a:extLst>
          </p:cNvPr>
          <p:cNvSpPr txBox="1">
            <a:spLocks/>
          </p:cNvSpPr>
          <p:nvPr/>
        </p:nvSpPr>
        <p:spPr>
          <a:xfrm>
            <a:off x="4578556" y="311767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rumena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0CBE49C-3DC2-4994-B929-4DCDA8F9BA16}"/>
              </a:ext>
            </a:extLst>
          </p:cNvPr>
          <p:cNvSpPr txBox="1">
            <a:spLocks/>
          </p:cNvSpPr>
          <p:nvPr/>
        </p:nvSpPr>
        <p:spPr>
          <a:xfrm>
            <a:off x="4555526" y="379746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zelena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8FC4137-1D2A-432D-97B1-EF964E4DF7C4}"/>
              </a:ext>
            </a:extLst>
          </p:cNvPr>
          <p:cNvSpPr txBox="1">
            <a:spLocks/>
          </p:cNvSpPr>
          <p:nvPr/>
        </p:nvSpPr>
        <p:spPr>
          <a:xfrm>
            <a:off x="4568226" y="448514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modra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E026110-F42C-4008-BBD8-BC0A75463341}"/>
              </a:ext>
            </a:extLst>
          </p:cNvPr>
          <p:cNvSpPr txBox="1">
            <a:spLocks/>
          </p:cNvSpPr>
          <p:nvPr/>
        </p:nvSpPr>
        <p:spPr>
          <a:xfrm>
            <a:off x="4568226" y="518936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vijolična</a:t>
            </a:r>
          </a:p>
        </p:txBody>
      </p:sp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16FDB256-5A97-4044-9A73-DC7A53FF821D}"/>
              </a:ext>
            </a:extLst>
          </p:cNvPr>
          <p:cNvCxnSpPr>
            <a:cxnSpLocks/>
          </p:cNvCxnSpPr>
          <p:nvPr/>
        </p:nvCxnSpPr>
        <p:spPr>
          <a:xfrm flipH="1">
            <a:off x="3597347" y="2288027"/>
            <a:ext cx="2115405" cy="1096523"/>
          </a:xfrm>
          <a:prstGeom prst="line">
            <a:avLst/>
          </a:prstGeom>
          <a:ln w="76200">
            <a:solidFill>
              <a:srgbClr val="C634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0E3529A4-0512-4538-9932-3692B2F66031}"/>
              </a:ext>
            </a:extLst>
          </p:cNvPr>
          <p:cNvCxnSpPr>
            <a:cxnSpLocks/>
          </p:cNvCxnSpPr>
          <p:nvPr/>
        </p:nvCxnSpPr>
        <p:spPr>
          <a:xfrm flipH="1">
            <a:off x="3481720" y="2844800"/>
            <a:ext cx="2169781" cy="1134151"/>
          </a:xfrm>
          <a:prstGeom prst="line">
            <a:avLst/>
          </a:prstGeom>
          <a:ln w="76200">
            <a:solidFill>
              <a:srgbClr val="FA9D3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BED8D65B-888C-47D5-A4DF-FC397CA6656F}"/>
              </a:ext>
            </a:extLst>
          </p:cNvPr>
          <p:cNvCxnSpPr>
            <a:cxnSpLocks/>
          </p:cNvCxnSpPr>
          <p:nvPr/>
        </p:nvCxnSpPr>
        <p:spPr>
          <a:xfrm flipH="1">
            <a:off x="3297357" y="3429000"/>
            <a:ext cx="2365619" cy="1166499"/>
          </a:xfrm>
          <a:prstGeom prst="line">
            <a:avLst/>
          </a:prstGeom>
          <a:ln w="76200">
            <a:solidFill>
              <a:srgbClr val="F5EC0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ven povezovalnik 32">
            <a:extLst>
              <a:ext uri="{FF2B5EF4-FFF2-40B4-BE49-F238E27FC236}">
                <a16:creationId xmlns:a16="http://schemas.microsoft.com/office/drawing/2014/main" id="{FBFF350C-D211-40DE-8409-72F1BA75BE0B}"/>
              </a:ext>
            </a:extLst>
          </p:cNvPr>
          <p:cNvCxnSpPr>
            <a:cxnSpLocks/>
          </p:cNvCxnSpPr>
          <p:nvPr/>
        </p:nvCxnSpPr>
        <p:spPr>
          <a:xfrm flipH="1">
            <a:off x="3414981" y="4154282"/>
            <a:ext cx="2297770" cy="1145436"/>
          </a:xfrm>
          <a:prstGeom prst="line">
            <a:avLst/>
          </a:prstGeom>
          <a:ln w="76200">
            <a:solidFill>
              <a:srgbClr val="70BF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ven povezovalnik 35">
            <a:extLst>
              <a:ext uri="{FF2B5EF4-FFF2-40B4-BE49-F238E27FC236}">
                <a16:creationId xmlns:a16="http://schemas.microsoft.com/office/drawing/2014/main" id="{D4C7905A-A76C-44C1-B7DE-DF9377DF5B0B}"/>
              </a:ext>
            </a:extLst>
          </p:cNvPr>
          <p:cNvCxnSpPr>
            <a:cxnSpLocks/>
          </p:cNvCxnSpPr>
          <p:nvPr/>
        </p:nvCxnSpPr>
        <p:spPr>
          <a:xfrm flipH="1">
            <a:off x="3187700" y="4761031"/>
            <a:ext cx="2525051" cy="1263969"/>
          </a:xfrm>
          <a:prstGeom prst="line">
            <a:avLst/>
          </a:prstGeom>
          <a:ln w="76200">
            <a:solidFill>
              <a:srgbClr val="018BD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aven povezovalnik 37">
            <a:extLst>
              <a:ext uri="{FF2B5EF4-FFF2-40B4-BE49-F238E27FC236}">
                <a16:creationId xmlns:a16="http://schemas.microsoft.com/office/drawing/2014/main" id="{22149ECC-3016-4D20-A480-AD1121553F4B}"/>
              </a:ext>
            </a:extLst>
          </p:cNvPr>
          <p:cNvCxnSpPr>
            <a:cxnSpLocks/>
          </p:cNvCxnSpPr>
          <p:nvPr/>
        </p:nvCxnSpPr>
        <p:spPr>
          <a:xfrm flipH="1">
            <a:off x="2743200" y="5395532"/>
            <a:ext cx="2969552" cy="1423153"/>
          </a:xfrm>
          <a:prstGeom prst="line">
            <a:avLst/>
          </a:prstGeom>
          <a:ln w="76200">
            <a:solidFill>
              <a:srgbClr val="78458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76BF35BB-F548-493B-999C-7DFD9453A71F}"/>
              </a:ext>
            </a:extLst>
          </p:cNvPr>
          <p:cNvSpPr txBox="1">
            <a:spLocks/>
          </p:cNvSpPr>
          <p:nvPr/>
        </p:nvSpPr>
        <p:spPr>
          <a:xfrm>
            <a:off x="5745548" y="192562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RED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EF29771-48C3-43B5-8538-028A9C53BCF1}"/>
              </a:ext>
            </a:extLst>
          </p:cNvPr>
          <p:cNvSpPr txBox="1">
            <a:spLocks/>
          </p:cNvSpPr>
          <p:nvPr/>
        </p:nvSpPr>
        <p:spPr>
          <a:xfrm>
            <a:off x="6123659" y="25338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ORANGE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FB6340F-A078-42C2-91AD-A01C75FE6BF3}"/>
              </a:ext>
            </a:extLst>
          </p:cNvPr>
          <p:cNvSpPr txBox="1">
            <a:spLocks/>
          </p:cNvSpPr>
          <p:nvPr/>
        </p:nvSpPr>
        <p:spPr>
          <a:xfrm>
            <a:off x="6123659" y="316840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EC07"/>
                </a:solidFill>
              </a:rPr>
              <a:t>YELLOW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BFF4ADCE-8E70-46F4-A645-4A164B01B22D}"/>
              </a:ext>
            </a:extLst>
          </p:cNvPr>
          <p:cNvSpPr txBox="1">
            <a:spLocks/>
          </p:cNvSpPr>
          <p:nvPr/>
        </p:nvSpPr>
        <p:spPr>
          <a:xfrm>
            <a:off x="6014188" y="382708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70BF52"/>
                </a:solidFill>
              </a:rPr>
              <a:t>GREEN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6D872D5-3CD1-4DC7-906D-2FF23D03F5E0}"/>
              </a:ext>
            </a:extLst>
          </p:cNvPr>
          <p:cNvSpPr txBox="1">
            <a:spLocks/>
          </p:cNvSpPr>
          <p:nvPr/>
        </p:nvSpPr>
        <p:spPr>
          <a:xfrm>
            <a:off x="5890257" y="453944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BLUE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070B3EE5-7E93-49D3-8C15-46F3663C970A}"/>
              </a:ext>
            </a:extLst>
          </p:cNvPr>
          <p:cNvSpPr txBox="1">
            <a:spLocks/>
          </p:cNvSpPr>
          <p:nvPr/>
        </p:nvSpPr>
        <p:spPr>
          <a:xfrm>
            <a:off x="6135334" y="521126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784587"/>
                </a:solidFill>
              </a:rPr>
              <a:t>PURPLE</a:t>
            </a:r>
          </a:p>
        </p:txBody>
      </p:sp>
      <p:pic>
        <p:nvPicPr>
          <p:cNvPr id="32" name="Picture 10" descr="Rezultat iskanja slik za girl clipart">
            <a:extLst>
              <a:ext uri="{FF2B5EF4-FFF2-40B4-BE49-F238E27FC236}">
                <a16:creationId xmlns:a16="http://schemas.microsoft.com/office/drawing/2014/main" id="{F53E2537-FC1B-4433-8198-98FB109F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635" y="4595499"/>
            <a:ext cx="841232" cy="16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elated image">
            <a:extLst>
              <a:ext uri="{FF2B5EF4-FFF2-40B4-BE49-F238E27FC236}">
                <a16:creationId xmlns:a16="http://schemas.microsoft.com/office/drawing/2014/main" id="{548A1789-64C3-4610-BB93-F2AC3F26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98" y="5148501"/>
            <a:ext cx="931006" cy="17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Little Boy Clip Art">
            <a:extLst>
              <a:ext uri="{FF2B5EF4-FFF2-40B4-BE49-F238E27FC236}">
                <a16:creationId xmlns:a16="http://schemas.microsoft.com/office/drawing/2014/main" id="{58DC8CB1-6FAA-44BE-AEFE-52F4AE3C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359" y="5336268"/>
            <a:ext cx="1312907" cy="1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zultat iskanja slik za KIDS CLIPART">
            <a:extLst>
              <a:ext uri="{FF2B5EF4-FFF2-40B4-BE49-F238E27FC236}">
                <a16:creationId xmlns:a16="http://schemas.microsoft.com/office/drawing/2014/main" id="{3B2F610A-832E-4A5A-8242-83A2460F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39" y="5887278"/>
            <a:ext cx="989713" cy="16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Raven povezovalnik 38">
            <a:extLst>
              <a:ext uri="{FF2B5EF4-FFF2-40B4-BE49-F238E27FC236}">
                <a16:creationId xmlns:a16="http://schemas.microsoft.com/office/drawing/2014/main" id="{F0E407A5-B108-4FE8-8429-649EE663EC4C}"/>
              </a:ext>
            </a:extLst>
          </p:cNvPr>
          <p:cNvCxnSpPr>
            <a:cxnSpLocks/>
          </p:cNvCxnSpPr>
          <p:nvPr/>
        </p:nvCxnSpPr>
        <p:spPr>
          <a:xfrm flipH="1" flipV="1">
            <a:off x="9209337" y="4457911"/>
            <a:ext cx="1380811" cy="1228053"/>
          </a:xfrm>
          <a:prstGeom prst="line">
            <a:avLst/>
          </a:prstGeom>
          <a:ln w="76200">
            <a:solidFill>
              <a:srgbClr val="F59BC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Subtitle 2">
            <a:extLst>
              <a:ext uri="{FF2B5EF4-FFF2-40B4-BE49-F238E27FC236}">
                <a16:creationId xmlns:a16="http://schemas.microsoft.com/office/drawing/2014/main" id="{732130F9-4CB8-415D-A18E-55ACCC36826A}"/>
              </a:ext>
            </a:extLst>
          </p:cNvPr>
          <p:cNvSpPr txBox="1">
            <a:spLocks/>
          </p:cNvSpPr>
          <p:nvPr/>
        </p:nvSpPr>
        <p:spPr>
          <a:xfrm>
            <a:off x="7560352" y="382337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roza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B8C530BD-3E22-406E-BA29-E06B105A9D86}"/>
              </a:ext>
            </a:extLst>
          </p:cNvPr>
          <p:cNvSpPr txBox="1">
            <a:spLocks/>
          </p:cNvSpPr>
          <p:nvPr/>
        </p:nvSpPr>
        <p:spPr>
          <a:xfrm>
            <a:off x="8580879" y="383078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085279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  <p:bldP spid="29" grpId="0"/>
      <p:bldP spid="30" grpId="0"/>
      <p:bldP spid="4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7" y="1442611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Rezultat iskanja slik za monster no background">
            <a:extLst>
              <a:ext uri="{FF2B5EF4-FFF2-40B4-BE49-F238E27FC236}">
                <a16:creationId xmlns:a16="http://schemas.microsoft.com/office/drawing/2014/main" id="{A30E5E85-030F-4811-92D9-1BBE0828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99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49" y="3623282"/>
            <a:ext cx="3312409" cy="331240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6913BE0A-29BC-4D10-B8E6-D1E242929777}"/>
              </a:ext>
            </a:extLst>
          </p:cNvPr>
          <p:cNvSpPr txBox="1">
            <a:spLocks/>
          </p:cNvSpPr>
          <p:nvPr/>
        </p:nvSpPr>
        <p:spPr>
          <a:xfrm>
            <a:off x="6096000" y="230556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rjava</a:t>
            </a:r>
          </a:p>
        </p:txBody>
      </p:sp>
      <p:cxnSp>
        <p:nvCxnSpPr>
          <p:cNvPr id="24" name="Raven povezovalnik 23">
            <a:extLst>
              <a:ext uri="{FF2B5EF4-FFF2-40B4-BE49-F238E27FC236}">
                <a16:creationId xmlns:a16="http://schemas.microsoft.com/office/drawing/2014/main" id="{3E9EA2CC-263C-4383-AFBA-44C418E69D7B}"/>
              </a:ext>
            </a:extLst>
          </p:cNvPr>
          <p:cNvCxnSpPr>
            <a:cxnSpLocks/>
          </p:cNvCxnSpPr>
          <p:nvPr/>
        </p:nvCxnSpPr>
        <p:spPr>
          <a:xfrm>
            <a:off x="8533707" y="2756283"/>
            <a:ext cx="1686017" cy="1637238"/>
          </a:xfrm>
          <a:prstGeom prst="line">
            <a:avLst/>
          </a:prstGeom>
          <a:ln w="76200">
            <a:solidFill>
              <a:srgbClr val="8A70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36" y="4552433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36" y="3837820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35" y="4750830"/>
            <a:ext cx="1738697" cy="11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09809D8-78B1-4B8B-BCB6-7D9752E54A31}"/>
              </a:ext>
            </a:extLst>
          </p:cNvPr>
          <p:cNvSpPr txBox="1">
            <a:spLocks/>
          </p:cNvSpPr>
          <p:nvPr/>
        </p:nvSpPr>
        <p:spPr>
          <a:xfrm>
            <a:off x="4848795" y="227440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8A705B"/>
                </a:solidFill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114987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27818" y="1442611"/>
            <a:ext cx="13071867" cy="90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2" y="3681973"/>
            <a:ext cx="4621813" cy="29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9" y="1326012"/>
            <a:ext cx="5293709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066" y="3636608"/>
            <a:ext cx="6452971" cy="41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4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1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</a:t>
            </a:r>
            <a:r>
              <a:rPr lang="en-US" sz="6000" b="1" dirty="0">
                <a:solidFill>
                  <a:srgbClr val="FF0000"/>
                </a:solidFill>
              </a:rPr>
              <a:t> THE</a:t>
            </a:r>
            <a:r>
              <a:rPr lang="sl-SI" sz="6000" b="1" dirty="0">
                <a:solidFill>
                  <a:srgbClr val="FF0000"/>
                </a:solidFill>
              </a:rPr>
              <a:t> 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45A0B4D-CA43-4B5B-B70E-8AE2EFE9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3104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39940" name="Picture 4" descr="Rezultat iskanja slik za rainbow clipart">
            <a:extLst>
              <a:ext uri="{FF2B5EF4-FFF2-40B4-BE49-F238E27FC236}">
                <a16:creationId xmlns:a16="http://schemas.microsoft.com/office/drawing/2014/main" id="{0F07B651-EAE9-44F8-876F-888DE17B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15225" y="1599994"/>
            <a:ext cx="11338318" cy="78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Rezultat iskanja slik za explosion clipart">
            <a:extLst>
              <a:ext uri="{FF2B5EF4-FFF2-40B4-BE49-F238E27FC236}">
                <a16:creationId xmlns:a16="http://schemas.microsoft.com/office/drawing/2014/main" id="{29F06DEE-1E2C-43F1-83B1-7D2CD2C1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2" y="3681973"/>
            <a:ext cx="4621813" cy="29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Rezultat iskanja slik za explosion clipart">
            <a:extLst>
              <a:ext uri="{FF2B5EF4-FFF2-40B4-BE49-F238E27FC236}">
                <a16:creationId xmlns:a16="http://schemas.microsoft.com/office/drawing/2014/main" id="{C4F2E549-2C0E-4511-A61D-A690DCF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9" y="1326012"/>
            <a:ext cx="5293709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zultat iskanja slik za explosion clipart">
            <a:extLst>
              <a:ext uri="{FF2B5EF4-FFF2-40B4-BE49-F238E27FC236}">
                <a16:creationId xmlns:a16="http://schemas.microsoft.com/office/drawing/2014/main" id="{2875C36B-6CEA-4A0F-A5FB-61885A77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066" y="3636608"/>
            <a:ext cx="6452971" cy="41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063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67A4CBB-D9A0-4534-B053-F920E39C1D9C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2EBB8-D0CE-46F9-85B7-DB3A5371950E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8" name="Picture 4" descr="Rezultat iskanja slik za rainbow clipart">
            <a:extLst>
              <a:ext uri="{FF2B5EF4-FFF2-40B4-BE49-F238E27FC236}">
                <a16:creationId xmlns:a16="http://schemas.microsoft.com/office/drawing/2014/main" id="{22CFF70D-4238-495A-844F-3E4579E8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51617" y="1360617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A44C73D-7A24-4E38-BFD4-7F1F53D669C2}"/>
              </a:ext>
            </a:extLst>
          </p:cNvPr>
          <p:cNvSpPr txBox="1">
            <a:spLocks/>
          </p:cNvSpPr>
          <p:nvPr/>
        </p:nvSpPr>
        <p:spPr>
          <a:xfrm>
            <a:off x="7180310" y="158231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bela</a:t>
            </a:r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380DA8B6-D685-4CBF-AD7A-BFD50FBB385E}"/>
              </a:ext>
            </a:extLst>
          </p:cNvPr>
          <p:cNvCxnSpPr>
            <a:cxnSpLocks/>
          </p:cNvCxnSpPr>
          <p:nvPr/>
        </p:nvCxnSpPr>
        <p:spPr>
          <a:xfrm>
            <a:off x="9327585" y="2309028"/>
            <a:ext cx="1686017" cy="1637238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782DFE07-C9D4-4799-BCA8-9E209AEDC019}"/>
              </a:ext>
            </a:extLst>
          </p:cNvPr>
          <p:cNvSpPr txBox="1">
            <a:spLocks/>
          </p:cNvSpPr>
          <p:nvPr/>
        </p:nvSpPr>
        <p:spPr>
          <a:xfrm>
            <a:off x="3932464" y="262465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siva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E6B78C54-86A6-4FD5-A111-2570C02C30BB}"/>
              </a:ext>
            </a:extLst>
          </p:cNvPr>
          <p:cNvCxnSpPr>
            <a:cxnSpLocks/>
          </p:cNvCxnSpPr>
          <p:nvPr/>
        </p:nvCxnSpPr>
        <p:spPr>
          <a:xfrm flipH="1">
            <a:off x="3932464" y="2987608"/>
            <a:ext cx="1526371" cy="1127192"/>
          </a:xfrm>
          <a:prstGeom prst="line">
            <a:avLst/>
          </a:prstGeom>
          <a:ln w="76200">
            <a:solidFill>
              <a:srgbClr val="7676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3AAEB5EB-4220-4787-89B1-D817100494A2}"/>
              </a:ext>
            </a:extLst>
          </p:cNvPr>
          <p:cNvCxnSpPr>
            <a:cxnSpLocks/>
          </p:cNvCxnSpPr>
          <p:nvPr/>
        </p:nvCxnSpPr>
        <p:spPr>
          <a:xfrm flipH="1">
            <a:off x="4569010" y="3690903"/>
            <a:ext cx="1526371" cy="11271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50157DA4-3103-436C-B91A-4C0BFCFE56F2}"/>
              </a:ext>
            </a:extLst>
          </p:cNvPr>
          <p:cNvSpPr txBox="1">
            <a:spLocks/>
          </p:cNvSpPr>
          <p:nvPr/>
        </p:nvSpPr>
        <p:spPr>
          <a:xfrm>
            <a:off x="4791281" y="33909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bg1">
                    <a:lumMod val="65000"/>
                  </a:schemeClr>
                </a:solidFill>
              </a:rPr>
              <a:t>črna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D234DD7-D01C-4B48-803D-4978FE554400}"/>
              </a:ext>
            </a:extLst>
          </p:cNvPr>
          <p:cNvSpPr txBox="1">
            <a:spLocks/>
          </p:cNvSpPr>
          <p:nvPr/>
        </p:nvSpPr>
        <p:spPr>
          <a:xfrm>
            <a:off x="6078446" y="160814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WHITE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DA3BF43-29D4-48A4-9F63-6C8FA43B98C8}"/>
              </a:ext>
            </a:extLst>
          </p:cNvPr>
          <p:cNvSpPr txBox="1">
            <a:spLocks/>
          </p:cNvSpPr>
          <p:nvPr/>
        </p:nvSpPr>
        <p:spPr>
          <a:xfrm>
            <a:off x="4973792" y="256045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767676"/>
                </a:solidFill>
              </a:rPr>
              <a:t>GREY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46D069-5FBA-4C52-A496-5E0EF1DFA4F3}"/>
              </a:ext>
            </a:extLst>
          </p:cNvPr>
          <p:cNvSpPr txBox="1">
            <a:spLocks/>
          </p:cNvSpPr>
          <p:nvPr/>
        </p:nvSpPr>
        <p:spPr>
          <a:xfrm>
            <a:off x="5904739" y="34290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944339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3909D2-83A1-431D-8F0C-810FF4E6A3D1}"/>
              </a:ext>
            </a:extLst>
          </p:cNvPr>
          <p:cNvSpPr txBox="1">
            <a:spLocks/>
          </p:cNvSpPr>
          <p:nvPr/>
        </p:nvSpPr>
        <p:spPr>
          <a:xfrm>
            <a:off x="2522506" y="1947405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HELP US SAVE THE RAINBOW! </a:t>
            </a:r>
          </a:p>
        </p:txBody>
      </p:sp>
      <p:pic>
        <p:nvPicPr>
          <p:cNvPr id="8" name="Picture 10" descr="Rezultat iskanja slik za girl clipart">
            <a:extLst>
              <a:ext uri="{FF2B5EF4-FFF2-40B4-BE49-F238E27FC236}">
                <a16:creationId xmlns:a16="http://schemas.microsoft.com/office/drawing/2014/main" id="{2AE006DC-8F99-4D91-9845-6BAC585A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85" y="3429000"/>
            <a:ext cx="841232" cy="16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A87D3CC5-18B5-46F2-B0A1-90DF99D7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48" y="3982002"/>
            <a:ext cx="931006" cy="17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ittle Boy Clip Art">
            <a:extLst>
              <a:ext uri="{FF2B5EF4-FFF2-40B4-BE49-F238E27FC236}">
                <a16:creationId xmlns:a16="http://schemas.microsoft.com/office/drawing/2014/main" id="{78990D70-F31D-4528-99A5-B610B976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09" y="4169769"/>
            <a:ext cx="1312907" cy="1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zultat iskanja slik za KIDS CLIPART">
            <a:extLst>
              <a:ext uri="{FF2B5EF4-FFF2-40B4-BE49-F238E27FC236}">
                <a16:creationId xmlns:a16="http://schemas.microsoft.com/office/drawing/2014/main" id="{82B301D0-7551-4F9D-935F-E414671E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89" y="4720779"/>
            <a:ext cx="989713" cy="16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B5A1043-9082-4834-BF76-CB257D9CA291}"/>
              </a:ext>
            </a:extLst>
          </p:cNvPr>
          <p:cNvSpPr txBox="1">
            <a:spLocks/>
          </p:cNvSpPr>
          <p:nvPr/>
        </p:nvSpPr>
        <p:spPr>
          <a:xfrm>
            <a:off x="2522506" y="2473690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Pomagajte nam rešiti mavrico!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C76AF727-EA6B-4B72-A297-C1CF2B951488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CCCE929-DC44-421D-8C2D-607CD261E1F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RAINBOW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mavrica</a:t>
            </a:r>
            <a:endParaRPr lang="sl-SI" dirty="0"/>
          </a:p>
        </p:txBody>
      </p:sp>
      <p:pic>
        <p:nvPicPr>
          <p:cNvPr id="15" name="Picture 4" descr="Rezultat iskanja slik za rainbow clipart">
            <a:extLst>
              <a:ext uri="{FF2B5EF4-FFF2-40B4-BE49-F238E27FC236}">
                <a16:creationId xmlns:a16="http://schemas.microsoft.com/office/drawing/2014/main" id="{7D66C6C0-D405-478E-A597-F21400F9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301" y="221693"/>
            <a:ext cx="1188534" cy="8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681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Zala Mehonić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3909D2-83A1-431D-8F0C-810FF4E6A3D1}"/>
              </a:ext>
            </a:extLst>
          </p:cNvPr>
          <p:cNvSpPr txBox="1">
            <a:spLocks/>
          </p:cNvSpPr>
          <p:nvPr/>
        </p:nvSpPr>
        <p:spPr>
          <a:xfrm>
            <a:off x="2574785" y="1519903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HOW TO SAVE THE RAINBOW?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B5A1043-9082-4834-BF76-CB257D9CA291}"/>
              </a:ext>
            </a:extLst>
          </p:cNvPr>
          <p:cNvSpPr txBox="1">
            <a:spLocks/>
          </p:cNvSpPr>
          <p:nvPr/>
        </p:nvSpPr>
        <p:spPr>
          <a:xfrm>
            <a:off x="2574785" y="2046188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Kako rešiti mavrico?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C76AF727-EA6B-4B72-A297-C1CF2B951488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CCCE929-DC44-421D-8C2D-607CD261E1F5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RAINBOW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mavrica</a:t>
            </a:r>
            <a:endParaRPr lang="sl-SI" dirty="0"/>
          </a:p>
        </p:txBody>
      </p:sp>
      <p:pic>
        <p:nvPicPr>
          <p:cNvPr id="15" name="Picture 4" descr="Rezultat iskanja slik za rainbow clipart">
            <a:extLst>
              <a:ext uri="{FF2B5EF4-FFF2-40B4-BE49-F238E27FC236}">
                <a16:creationId xmlns:a16="http://schemas.microsoft.com/office/drawing/2014/main" id="{7D66C6C0-D405-478E-A597-F21400F9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301" y="221693"/>
            <a:ext cx="1188534" cy="8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BEAEB79-CC13-4A58-96DA-C25CD6AE4E93}"/>
              </a:ext>
            </a:extLst>
          </p:cNvPr>
          <p:cNvSpPr txBox="1">
            <a:spLocks/>
          </p:cNvSpPr>
          <p:nvPr/>
        </p:nvSpPr>
        <p:spPr>
          <a:xfrm>
            <a:off x="2905730" y="3063835"/>
            <a:ext cx="8093678" cy="2274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FIND CIRCLES IN 7 DIFFERENT COLORS.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C282F78-4B1F-4412-99B8-58894C714C3E}"/>
              </a:ext>
            </a:extLst>
          </p:cNvPr>
          <p:cNvSpPr txBox="1">
            <a:spLocks/>
          </p:cNvSpPr>
          <p:nvPr/>
        </p:nvSpPr>
        <p:spPr>
          <a:xfrm>
            <a:off x="2905730" y="4239814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Poišči kroge v 7 različnih barvah.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42583D-7C21-4C4F-B262-CC8AA7792E2F}"/>
              </a:ext>
            </a:extLst>
          </p:cNvPr>
          <p:cNvSpPr txBox="1">
            <a:spLocks/>
          </p:cNvSpPr>
          <p:nvPr/>
        </p:nvSpPr>
        <p:spPr>
          <a:xfrm>
            <a:off x="132149" y="349266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CIRCLE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krog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D35D21A0-1A57-408B-8BD5-3026695BBCED}"/>
              </a:ext>
            </a:extLst>
          </p:cNvPr>
          <p:cNvSpPr/>
          <p:nvPr/>
        </p:nvSpPr>
        <p:spPr>
          <a:xfrm>
            <a:off x="262301" y="2287646"/>
            <a:ext cx="1114586" cy="107768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2853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ezultat iskanja slik za landscape full">
            <a:extLst>
              <a:ext uri="{FF2B5EF4-FFF2-40B4-BE49-F238E27FC236}">
                <a16:creationId xmlns:a16="http://schemas.microsoft.com/office/drawing/2014/main" id="{3929D1F9-22CA-4B05-AA02-F67BB70D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918"/>
            <a:ext cx="9019332" cy="56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1E510873-DD5B-4D3F-994B-995B5A6CB766}"/>
              </a:ext>
            </a:extLst>
          </p:cNvPr>
          <p:cNvSpPr/>
          <p:nvPr/>
        </p:nvSpPr>
        <p:spPr>
          <a:xfrm>
            <a:off x="1616523" y="5181528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 flipH="1">
            <a:off x="2100531" y="5014487"/>
            <a:ext cx="1119666" cy="3340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40334"/>
              </p:ext>
            </p:extLst>
          </p:nvPr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avokotnik 17">
            <a:extLst>
              <a:ext uri="{FF2B5EF4-FFF2-40B4-BE49-F238E27FC236}">
                <a16:creationId xmlns:a16="http://schemas.microsoft.com/office/drawing/2014/main" id="{7D90583F-A443-4E06-837A-5A25B7B2C463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9" name="Picture 12" descr="Povezana slika">
            <a:extLst>
              <a:ext uri="{FF2B5EF4-FFF2-40B4-BE49-F238E27FC236}">
                <a16:creationId xmlns:a16="http://schemas.microsoft.com/office/drawing/2014/main" id="{49508924-CE6D-4F18-9B3D-B8F93C71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ezultat iskanja slik za flowers full">
            <a:extLst>
              <a:ext uri="{FF2B5EF4-FFF2-40B4-BE49-F238E27FC236}">
                <a16:creationId xmlns:a16="http://schemas.microsoft.com/office/drawing/2014/main" id="{49152517-D75C-4684-A53A-6F45B499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017"/>
            <a:ext cx="8953976" cy="50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>
            <a:off x="7966369" y="2960134"/>
            <a:ext cx="545466" cy="1135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ipsa 18">
            <a:extLst>
              <a:ext uri="{FF2B5EF4-FFF2-40B4-BE49-F238E27FC236}">
                <a16:creationId xmlns:a16="http://schemas.microsoft.com/office/drawing/2014/main" id="{65669766-9118-460A-AAD7-D7B88EB24482}"/>
              </a:ext>
            </a:extLst>
          </p:cNvPr>
          <p:cNvSpPr/>
          <p:nvPr/>
        </p:nvSpPr>
        <p:spPr>
          <a:xfrm>
            <a:off x="8443971" y="4095502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3397738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5CA645AC-8B61-470D-BDB5-D3F222C98AE0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1" name="Picture 12" descr="Povezana slika">
            <a:extLst>
              <a:ext uri="{FF2B5EF4-FFF2-40B4-BE49-F238E27FC236}">
                <a16:creationId xmlns:a16="http://schemas.microsoft.com/office/drawing/2014/main" id="{0CAA32F6-BFA8-4AF4-AA12-F2E5DAF4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644" y="485730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E8913D8B-CB52-4ED1-A08F-63715E3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336374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Rezultat iskanja slik za fruits full">
            <a:extLst>
              <a:ext uri="{FF2B5EF4-FFF2-40B4-BE49-F238E27FC236}">
                <a16:creationId xmlns:a16="http://schemas.microsoft.com/office/drawing/2014/main" id="{C63B9D8F-DE2A-424F-81A3-5EC43198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0" y="1220918"/>
            <a:ext cx="7615518" cy="515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lipsa 30">
            <a:extLst>
              <a:ext uri="{FF2B5EF4-FFF2-40B4-BE49-F238E27FC236}">
                <a16:creationId xmlns:a16="http://schemas.microsoft.com/office/drawing/2014/main" id="{A0EDFC09-1D43-42A8-B32E-64EC934410FB}"/>
              </a:ext>
            </a:extLst>
          </p:cNvPr>
          <p:cNvSpPr/>
          <p:nvPr/>
        </p:nvSpPr>
        <p:spPr>
          <a:xfrm>
            <a:off x="2382154" y="4555554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>
            <a:off x="1869246" y="3427111"/>
            <a:ext cx="545466" cy="1135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Pravokotnik 31">
            <a:extLst>
              <a:ext uri="{FF2B5EF4-FFF2-40B4-BE49-F238E27FC236}">
                <a16:creationId xmlns:a16="http://schemas.microsoft.com/office/drawing/2014/main" id="{97606AF9-8AE0-4258-A10D-9DF4AFA5E8CF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3" name="Picture 12" descr="Povezana slika">
            <a:extLst>
              <a:ext uri="{FF2B5EF4-FFF2-40B4-BE49-F238E27FC236}">
                <a16:creationId xmlns:a16="http://schemas.microsoft.com/office/drawing/2014/main" id="{E2974E9E-1CCE-4C18-A104-378D8144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Rezultat iskanja slik za tick clipart">
            <a:extLst>
              <a:ext uri="{FF2B5EF4-FFF2-40B4-BE49-F238E27FC236}">
                <a16:creationId xmlns:a16="http://schemas.microsoft.com/office/drawing/2014/main" id="{FA41F2CB-5499-4F95-9CCC-801DD1B5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4765017"/>
            <a:ext cx="444276" cy="4627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Rezultat iskanja slik za color picture full">
            <a:extLst>
              <a:ext uri="{FF2B5EF4-FFF2-40B4-BE49-F238E27FC236}">
                <a16:creationId xmlns:a16="http://schemas.microsoft.com/office/drawing/2014/main" id="{8DEA0ADC-2A58-4791-8B24-E27618E9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9" y="1220917"/>
            <a:ext cx="8664622" cy="54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080" y="5497383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E8913D8B-CB52-4ED1-A08F-63715E3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336374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>
            <a:off x="6332235" y="3149378"/>
            <a:ext cx="545466" cy="1135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Elipsa 32">
            <a:extLst>
              <a:ext uri="{FF2B5EF4-FFF2-40B4-BE49-F238E27FC236}">
                <a16:creationId xmlns:a16="http://schemas.microsoft.com/office/drawing/2014/main" id="{EB0964FF-15E2-4A31-A728-77D425F6FB96}"/>
              </a:ext>
            </a:extLst>
          </p:cNvPr>
          <p:cNvSpPr/>
          <p:nvPr/>
        </p:nvSpPr>
        <p:spPr>
          <a:xfrm>
            <a:off x="6867066" y="4326924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>
            <a:extLst>
              <a:ext uri="{FF2B5EF4-FFF2-40B4-BE49-F238E27FC236}">
                <a16:creationId xmlns:a16="http://schemas.microsoft.com/office/drawing/2014/main" id="{3CF49012-0FFD-4BBC-AEBC-A19EC2E21347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4" name="Picture 12" descr="Povezana slika">
            <a:extLst>
              <a:ext uri="{FF2B5EF4-FFF2-40B4-BE49-F238E27FC236}">
                <a16:creationId xmlns:a16="http://schemas.microsoft.com/office/drawing/2014/main" id="{4D255611-0881-4250-9390-8C2FB6AD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ovezana slika">
            <a:extLst>
              <a:ext uri="{FF2B5EF4-FFF2-40B4-BE49-F238E27FC236}">
                <a16:creationId xmlns:a16="http://schemas.microsoft.com/office/drawing/2014/main" id="{208A19A2-062D-4DAE-B28F-8ED01787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5" y="1222983"/>
            <a:ext cx="7725294" cy="51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zultat iskanja slik za tick clipart">
            <a:extLst>
              <a:ext uri="{FF2B5EF4-FFF2-40B4-BE49-F238E27FC236}">
                <a16:creationId xmlns:a16="http://schemas.microsoft.com/office/drawing/2014/main" id="{FA41F2CB-5499-4F95-9CCC-801DD1B5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4765017"/>
            <a:ext cx="444276" cy="4627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69" y="143627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E8913D8B-CB52-4ED1-A08F-63715E3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336374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>
            <a:off x="6129879" y="4081417"/>
            <a:ext cx="545466" cy="1135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4" descr="Rezultat iskanja slik za tick clipart">
            <a:extLst>
              <a:ext uri="{FF2B5EF4-FFF2-40B4-BE49-F238E27FC236}">
                <a16:creationId xmlns:a16="http://schemas.microsoft.com/office/drawing/2014/main" id="{74280B54-44CF-4295-9A9C-2602385D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094" y="5470668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ipsa 33">
            <a:extLst>
              <a:ext uri="{FF2B5EF4-FFF2-40B4-BE49-F238E27FC236}">
                <a16:creationId xmlns:a16="http://schemas.microsoft.com/office/drawing/2014/main" id="{84A0B4F1-75F4-4662-A1BD-D2B86295A69E}"/>
              </a:ext>
            </a:extLst>
          </p:cNvPr>
          <p:cNvSpPr/>
          <p:nvPr/>
        </p:nvSpPr>
        <p:spPr>
          <a:xfrm>
            <a:off x="6638444" y="5242891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1FA244D1-6757-4D7E-984F-926AD659B8A2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5" name="Picture 12" descr="Povezana slika">
            <a:extLst>
              <a:ext uri="{FF2B5EF4-FFF2-40B4-BE49-F238E27FC236}">
                <a16:creationId xmlns:a16="http://schemas.microsoft.com/office/drawing/2014/main" id="{337B0705-58A5-445E-A855-8EE78AF6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3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zultat iskanja slik za background full">
            <a:extLst>
              <a:ext uri="{FF2B5EF4-FFF2-40B4-BE49-F238E27FC236}">
                <a16:creationId xmlns:a16="http://schemas.microsoft.com/office/drawing/2014/main" id="{E76E72A9-54C4-4AFB-8872-550632EA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9" y="1220917"/>
            <a:ext cx="8601256" cy="48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zultat iskanja slik za tick clipart">
            <a:extLst>
              <a:ext uri="{FF2B5EF4-FFF2-40B4-BE49-F238E27FC236}">
                <a16:creationId xmlns:a16="http://schemas.microsoft.com/office/drawing/2014/main" id="{FA41F2CB-5499-4F95-9CCC-801DD1B5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4765017"/>
            <a:ext cx="444276" cy="4627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98" y="2089572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E8913D8B-CB52-4ED1-A08F-63715E3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336374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 flipH="1" flipV="1">
            <a:off x="4846545" y="2296463"/>
            <a:ext cx="741455" cy="9820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4" descr="Rezultat iskanja slik za tick clipart">
            <a:extLst>
              <a:ext uri="{FF2B5EF4-FFF2-40B4-BE49-F238E27FC236}">
                <a16:creationId xmlns:a16="http://schemas.microsoft.com/office/drawing/2014/main" id="{74280B54-44CF-4295-9A9C-2602385D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094" y="5470668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ezultat iskanja slik za tick clipart">
            <a:extLst>
              <a:ext uri="{FF2B5EF4-FFF2-40B4-BE49-F238E27FC236}">
                <a16:creationId xmlns:a16="http://schemas.microsoft.com/office/drawing/2014/main" id="{F61B3E02-BBA2-46E5-92BD-1C2202BE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98" y="142825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Elipsa 34">
            <a:extLst>
              <a:ext uri="{FF2B5EF4-FFF2-40B4-BE49-F238E27FC236}">
                <a16:creationId xmlns:a16="http://schemas.microsoft.com/office/drawing/2014/main" id="{71CE0BC2-FB21-4931-A9CD-C9D3BE756DBF}"/>
              </a:ext>
            </a:extLst>
          </p:cNvPr>
          <p:cNvSpPr/>
          <p:nvPr/>
        </p:nvSpPr>
        <p:spPr>
          <a:xfrm>
            <a:off x="4519308" y="1784079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ravokotnik 33">
            <a:extLst>
              <a:ext uri="{FF2B5EF4-FFF2-40B4-BE49-F238E27FC236}">
                <a16:creationId xmlns:a16="http://schemas.microsoft.com/office/drawing/2014/main" id="{83EC4D64-BCC0-48AD-B1ED-808EC6ECD079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6" name="Picture 12" descr="Povezana slika">
            <a:extLst>
              <a:ext uri="{FF2B5EF4-FFF2-40B4-BE49-F238E27FC236}">
                <a16:creationId xmlns:a16="http://schemas.microsoft.com/office/drawing/2014/main" id="{49FC248F-95AC-4E2E-A5D7-94F855DC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3079751" y="351840"/>
            <a:ext cx="5745584" cy="6154320"/>
          </a:xfrm>
          <a:prstGeom prst="wave">
            <a:avLst>
              <a:gd name="adj1" fmla="val 4599"/>
              <a:gd name="adj2" fmla="val 318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4" y="8800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</a:t>
            </a:r>
          </a:p>
          <a:p>
            <a:pPr marL="0" indent="0" algn="ctr">
              <a:buNone/>
            </a:pPr>
            <a:r>
              <a:rPr lang="sl-SI" sz="23900" b="1" dirty="0">
                <a:solidFill>
                  <a:srgbClr val="FF0000"/>
                </a:solidFill>
              </a:rPr>
              <a:t>?</a:t>
            </a: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4" y="14495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7485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1E673FEC-6DD4-4B3B-BE3D-CF847C5F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918"/>
            <a:ext cx="8739109" cy="4915749"/>
          </a:xfrm>
          <a:prstGeom prst="rect">
            <a:avLst/>
          </a:prstGeom>
        </p:spPr>
      </p:pic>
      <p:pic>
        <p:nvPicPr>
          <p:cNvPr id="32" name="Picture 4" descr="Rezultat iskanja slik za tick clipart">
            <a:extLst>
              <a:ext uri="{FF2B5EF4-FFF2-40B4-BE49-F238E27FC236}">
                <a16:creationId xmlns:a16="http://schemas.microsoft.com/office/drawing/2014/main" id="{FA41F2CB-5499-4F95-9CCC-801DD1B5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4765017"/>
            <a:ext cx="444276" cy="4627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DAC89A4-2C13-4346-A625-6AD3113F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80371DA-1A42-419B-B3E7-48867E61925D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E48F2E-9948-4516-9A48-62CB8E042D47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0781E74-7EB8-4152-BB32-7E66C4F272E6}"/>
              </a:ext>
            </a:extLst>
          </p:cNvPr>
          <p:cNvSpPr txBox="1">
            <a:spLocks/>
          </p:cNvSpPr>
          <p:nvPr/>
        </p:nvSpPr>
        <p:spPr>
          <a:xfrm>
            <a:off x="472469" y="1360617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50FC58C-C20D-4AE6-BDBF-C9515B6CB5E1}"/>
              </a:ext>
            </a:extLst>
          </p:cNvPr>
          <p:cNvGraphicFramePr>
            <a:graphicFrameLocks noGrp="1"/>
          </p:cNvGraphicFramePr>
          <p:nvPr/>
        </p:nvGraphicFramePr>
        <p:xfrm>
          <a:off x="9450519" y="1360617"/>
          <a:ext cx="2015195" cy="4709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09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3755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22" name="Elipsa 21">
            <a:extLst>
              <a:ext uri="{FF2B5EF4-FFF2-40B4-BE49-F238E27FC236}">
                <a16:creationId xmlns:a16="http://schemas.microsoft.com/office/drawing/2014/main" id="{A5E44145-2220-416A-9AC9-565307C34EA9}"/>
              </a:ext>
            </a:extLst>
          </p:cNvPr>
          <p:cNvSpPr/>
          <p:nvPr/>
        </p:nvSpPr>
        <p:spPr>
          <a:xfrm>
            <a:off x="9690099" y="277941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60CA290-F7B0-4DA1-91D2-725442DB7E8C}"/>
              </a:ext>
            </a:extLst>
          </p:cNvPr>
          <p:cNvSpPr/>
          <p:nvPr/>
        </p:nvSpPr>
        <p:spPr>
          <a:xfrm>
            <a:off x="9690098" y="212611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D592D9E2-2368-42C0-A322-9A4B7AE75E75}"/>
              </a:ext>
            </a:extLst>
          </p:cNvPr>
          <p:cNvSpPr/>
          <p:nvPr/>
        </p:nvSpPr>
        <p:spPr>
          <a:xfrm>
            <a:off x="9690097" y="147281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A0DBFB18-FE36-421C-86CF-CBB4D94FCF27}"/>
              </a:ext>
            </a:extLst>
          </p:cNvPr>
          <p:cNvSpPr/>
          <p:nvPr/>
        </p:nvSpPr>
        <p:spPr>
          <a:xfrm>
            <a:off x="9690097" y="342900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681C421-8910-4337-9789-15A96FF2878E}"/>
              </a:ext>
            </a:extLst>
          </p:cNvPr>
          <p:cNvSpPr/>
          <p:nvPr/>
        </p:nvSpPr>
        <p:spPr>
          <a:xfrm>
            <a:off x="9690096" y="410000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3BDD909D-C6B5-4FAC-811C-287C75CC42BF}"/>
              </a:ext>
            </a:extLst>
          </p:cNvPr>
          <p:cNvSpPr/>
          <p:nvPr/>
        </p:nvSpPr>
        <p:spPr>
          <a:xfrm>
            <a:off x="9690096" y="485730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6340CCF0-CBF4-4BD6-84EC-DFD67AC9305C}"/>
              </a:ext>
            </a:extLst>
          </p:cNvPr>
          <p:cNvSpPr/>
          <p:nvPr/>
        </p:nvSpPr>
        <p:spPr>
          <a:xfrm>
            <a:off x="9690095" y="550721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9" name="Picture 4" descr="Rezultat iskanja slik za tick clipart">
            <a:extLst>
              <a:ext uri="{FF2B5EF4-FFF2-40B4-BE49-F238E27FC236}">
                <a16:creationId xmlns:a16="http://schemas.microsoft.com/office/drawing/2014/main" id="{14A3CEEC-95FA-458A-9FDD-63A809CD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835" y="274287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zultat iskanja slik za tick clipart">
            <a:extLst>
              <a:ext uri="{FF2B5EF4-FFF2-40B4-BE49-F238E27FC236}">
                <a16:creationId xmlns:a16="http://schemas.microsoft.com/office/drawing/2014/main" id="{F04858BE-5F84-4879-9817-D44962D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69" y="4110661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E8913D8B-CB52-4ED1-A08F-63715E3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04" y="336374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64168CC6-AF2F-4784-AAC7-AC631B43FCC0}"/>
              </a:ext>
            </a:extLst>
          </p:cNvPr>
          <p:cNvCxnSpPr>
            <a:cxnSpLocks/>
          </p:cNvCxnSpPr>
          <p:nvPr/>
        </p:nvCxnSpPr>
        <p:spPr>
          <a:xfrm>
            <a:off x="7184716" y="4703775"/>
            <a:ext cx="744234" cy="8321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4" descr="Rezultat iskanja slik za tick clipart">
            <a:extLst>
              <a:ext uri="{FF2B5EF4-FFF2-40B4-BE49-F238E27FC236}">
                <a16:creationId xmlns:a16="http://schemas.microsoft.com/office/drawing/2014/main" id="{74280B54-44CF-4295-9A9C-2602385D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094" y="5470668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ezultat iskanja slik za tick clipart">
            <a:extLst>
              <a:ext uri="{FF2B5EF4-FFF2-40B4-BE49-F238E27FC236}">
                <a16:creationId xmlns:a16="http://schemas.microsoft.com/office/drawing/2014/main" id="{F61B3E02-BBA2-46E5-92BD-1C2202BE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98" y="142825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Elipsa 34">
            <a:extLst>
              <a:ext uri="{FF2B5EF4-FFF2-40B4-BE49-F238E27FC236}">
                <a16:creationId xmlns:a16="http://schemas.microsoft.com/office/drawing/2014/main" id="{71CE0BC2-FB21-4931-A9CD-C9D3BE756DBF}"/>
              </a:ext>
            </a:extLst>
          </p:cNvPr>
          <p:cNvSpPr/>
          <p:nvPr/>
        </p:nvSpPr>
        <p:spPr>
          <a:xfrm>
            <a:off x="7928950" y="5614619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4" name="Picture 4" descr="Rezultat iskanja slik za tick clipart">
            <a:extLst>
              <a:ext uri="{FF2B5EF4-FFF2-40B4-BE49-F238E27FC236}">
                <a16:creationId xmlns:a16="http://schemas.microsoft.com/office/drawing/2014/main" id="{1964C6D8-4D83-49CB-8DE3-E53B9AD5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69" y="2070401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avokotnik 35">
            <a:extLst>
              <a:ext uri="{FF2B5EF4-FFF2-40B4-BE49-F238E27FC236}">
                <a16:creationId xmlns:a16="http://schemas.microsoft.com/office/drawing/2014/main" id="{122EFAF6-45F1-4321-A2F1-A7AB9C138AD3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7" name="Picture 12" descr="Povezana slika">
            <a:extLst>
              <a:ext uri="{FF2B5EF4-FFF2-40B4-BE49-F238E27FC236}">
                <a16:creationId xmlns:a16="http://schemas.microsoft.com/office/drawing/2014/main" id="{A93748FD-46E8-4430-9833-0FE76730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 descr="Rezultat iskanja slik za monster no background">
            <a:extLst>
              <a:ext uri="{FF2B5EF4-FFF2-40B4-BE49-F238E27FC236}">
                <a16:creationId xmlns:a16="http://schemas.microsoft.com/office/drawing/2014/main" id="{119DBC4B-14CD-4E9C-A8D8-FD639E58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9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9" y="3758150"/>
            <a:ext cx="3312409" cy="331240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4E113C7-6D91-4D9A-8CB0-3602EA46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56997CF-ED74-4E0B-A38C-4C208753B31B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51F379-2629-4AED-BA0E-1360CCF36B05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B6904003-C3DD-41EF-8845-395DEB345A73}"/>
              </a:ext>
            </a:extLst>
          </p:cNvPr>
          <p:cNvSpPr/>
          <p:nvPr/>
        </p:nvSpPr>
        <p:spPr>
          <a:xfrm>
            <a:off x="1912925" y="3059284"/>
            <a:ext cx="448899" cy="4555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DC529458-420F-4934-A9FA-54E1ED9C47CC}"/>
              </a:ext>
            </a:extLst>
          </p:cNvPr>
          <p:cNvSpPr/>
          <p:nvPr/>
        </p:nvSpPr>
        <p:spPr>
          <a:xfrm>
            <a:off x="933494" y="3727079"/>
            <a:ext cx="448899" cy="45555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Picture 4" descr="Rezultat iskanja slik za rainbow clipart">
            <a:extLst>
              <a:ext uri="{FF2B5EF4-FFF2-40B4-BE49-F238E27FC236}">
                <a16:creationId xmlns:a16="http://schemas.microsoft.com/office/drawing/2014/main" id="{D23AC8D3-B74B-4800-A1CA-CCAEB54B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1696" y="1546862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ipsa 28">
            <a:extLst>
              <a:ext uri="{FF2B5EF4-FFF2-40B4-BE49-F238E27FC236}">
                <a16:creationId xmlns:a16="http://schemas.microsoft.com/office/drawing/2014/main" id="{084589AB-7AFE-4F3D-A308-CBA1175D92FF}"/>
              </a:ext>
            </a:extLst>
          </p:cNvPr>
          <p:cNvSpPr/>
          <p:nvPr/>
        </p:nvSpPr>
        <p:spPr>
          <a:xfrm>
            <a:off x="2853934" y="3706071"/>
            <a:ext cx="448899" cy="455554"/>
          </a:xfrm>
          <a:prstGeom prst="ellipse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8149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4E113C7-6D91-4D9A-8CB0-3602EA46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56997CF-ED74-4E0B-A38C-4C208753B31B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51F379-2629-4AED-BA0E-1360CCF36B05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9" name="Picture 4" descr="Rezultat iskanja slik za tick clipart">
            <a:extLst>
              <a:ext uri="{FF2B5EF4-FFF2-40B4-BE49-F238E27FC236}">
                <a16:creationId xmlns:a16="http://schemas.microsoft.com/office/drawing/2014/main" id="{E174B52D-C58F-49AC-9100-4A91A68E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04" y="4919077"/>
            <a:ext cx="444276" cy="4627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a 9">
            <a:extLst>
              <a:ext uri="{FF2B5EF4-FFF2-40B4-BE49-F238E27FC236}">
                <a16:creationId xmlns:a16="http://schemas.microsoft.com/office/drawing/2014/main" id="{C2303F41-DAF2-4586-8045-21E85B5B9D5A}"/>
              </a:ext>
            </a:extLst>
          </p:cNvPr>
          <p:cNvSpPr/>
          <p:nvPr/>
        </p:nvSpPr>
        <p:spPr>
          <a:xfrm>
            <a:off x="1663699" y="2933474"/>
            <a:ext cx="448899" cy="455554"/>
          </a:xfrm>
          <a:prstGeom prst="ellipse">
            <a:avLst/>
          </a:prstGeom>
          <a:solidFill>
            <a:srgbClr val="70BF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B6904003-C3DD-41EF-8845-395DEB345A73}"/>
              </a:ext>
            </a:extLst>
          </p:cNvPr>
          <p:cNvSpPr/>
          <p:nvPr/>
        </p:nvSpPr>
        <p:spPr>
          <a:xfrm>
            <a:off x="1663698" y="2280176"/>
            <a:ext cx="448899" cy="455554"/>
          </a:xfrm>
          <a:prstGeom prst="ellipse">
            <a:avLst/>
          </a:prstGeom>
          <a:solidFill>
            <a:srgbClr val="018BD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DC529458-420F-4934-A9FA-54E1ED9C47CC}"/>
              </a:ext>
            </a:extLst>
          </p:cNvPr>
          <p:cNvSpPr/>
          <p:nvPr/>
        </p:nvSpPr>
        <p:spPr>
          <a:xfrm>
            <a:off x="1663697" y="1626878"/>
            <a:ext cx="448899" cy="455554"/>
          </a:xfrm>
          <a:prstGeom prst="ellipse">
            <a:avLst/>
          </a:prstGeom>
          <a:solidFill>
            <a:srgbClr val="F5EC0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10245F5F-DB39-4E84-A1D1-14D883D3BFD2}"/>
              </a:ext>
            </a:extLst>
          </p:cNvPr>
          <p:cNvSpPr/>
          <p:nvPr/>
        </p:nvSpPr>
        <p:spPr>
          <a:xfrm>
            <a:off x="1663697" y="3583060"/>
            <a:ext cx="448899" cy="455554"/>
          </a:xfrm>
          <a:prstGeom prst="ellipse">
            <a:avLst/>
          </a:prstGeom>
          <a:solidFill>
            <a:srgbClr val="F59BC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25C621FF-668F-4CC9-936D-8BAA9A249847}"/>
              </a:ext>
            </a:extLst>
          </p:cNvPr>
          <p:cNvSpPr/>
          <p:nvPr/>
        </p:nvSpPr>
        <p:spPr>
          <a:xfrm>
            <a:off x="1663696" y="4254060"/>
            <a:ext cx="448899" cy="455554"/>
          </a:xfrm>
          <a:prstGeom prst="ellipse">
            <a:avLst/>
          </a:prstGeom>
          <a:solidFill>
            <a:srgbClr val="C6342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8FC5749A-C1B1-40BE-9CCE-D145FC207B82}"/>
              </a:ext>
            </a:extLst>
          </p:cNvPr>
          <p:cNvSpPr/>
          <p:nvPr/>
        </p:nvSpPr>
        <p:spPr>
          <a:xfrm>
            <a:off x="1663696" y="5011369"/>
            <a:ext cx="448899" cy="455554"/>
          </a:xfrm>
          <a:prstGeom prst="ellipse">
            <a:avLst/>
          </a:prstGeom>
          <a:solidFill>
            <a:srgbClr val="FA9D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CEAB4F85-2147-4C01-9BC1-488B9F1278F4}"/>
              </a:ext>
            </a:extLst>
          </p:cNvPr>
          <p:cNvSpPr/>
          <p:nvPr/>
        </p:nvSpPr>
        <p:spPr>
          <a:xfrm>
            <a:off x="1663695" y="5661272"/>
            <a:ext cx="448899" cy="455554"/>
          </a:xfrm>
          <a:prstGeom prst="ellipse">
            <a:avLst/>
          </a:prstGeom>
          <a:solidFill>
            <a:srgbClr val="7845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Picture 4" descr="Rezultat iskanja slik za tick clipart">
            <a:extLst>
              <a:ext uri="{FF2B5EF4-FFF2-40B4-BE49-F238E27FC236}">
                <a16:creationId xmlns:a16="http://schemas.microsoft.com/office/drawing/2014/main" id="{3F50DD4F-BCF1-499F-AC0A-22CA26FA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35" y="289693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zultat iskanja slik za tick clipart">
            <a:extLst>
              <a:ext uri="{FF2B5EF4-FFF2-40B4-BE49-F238E27FC236}">
                <a16:creationId xmlns:a16="http://schemas.microsoft.com/office/drawing/2014/main" id="{A2045742-9F9B-4D94-BFA8-62380DC7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69" y="4264721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zultat iskanja slik za tick clipart">
            <a:extLst>
              <a:ext uri="{FF2B5EF4-FFF2-40B4-BE49-F238E27FC236}">
                <a16:creationId xmlns:a16="http://schemas.microsoft.com/office/drawing/2014/main" id="{36908DD4-B6D0-4B6D-B804-15313AAB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04" y="3517802"/>
            <a:ext cx="562627" cy="586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82694F10-0867-4F43-B088-051902CC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94" y="5624728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ezultat iskanja slik za tick clipart">
            <a:extLst>
              <a:ext uri="{FF2B5EF4-FFF2-40B4-BE49-F238E27FC236}">
                <a16:creationId xmlns:a16="http://schemas.microsoft.com/office/drawing/2014/main" id="{93952C1A-732C-4252-A58E-1AB1C386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98" y="158231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zultat iskanja slik za tick clipart">
            <a:extLst>
              <a:ext uri="{FF2B5EF4-FFF2-40B4-BE49-F238E27FC236}">
                <a16:creationId xmlns:a16="http://schemas.microsoft.com/office/drawing/2014/main" id="{036E2BC9-3E7D-4512-8C3E-13FBE294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69" y="2224461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zultat iskanja slik za rainbow clipart">
            <a:extLst>
              <a:ext uri="{FF2B5EF4-FFF2-40B4-BE49-F238E27FC236}">
                <a16:creationId xmlns:a16="http://schemas.microsoft.com/office/drawing/2014/main" id="{D23AC8D3-B74B-4800-A1CA-CCAEB54B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1696" y="1546862"/>
            <a:ext cx="8463309" cy="58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Rezultat iskanja slik za girl clipart">
            <a:extLst>
              <a:ext uri="{FF2B5EF4-FFF2-40B4-BE49-F238E27FC236}">
                <a16:creationId xmlns:a16="http://schemas.microsoft.com/office/drawing/2014/main" id="{1D22369C-3745-40B4-96D8-48A0F6F9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55" y="1582310"/>
            <a:ext cx="841232" cy="16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lated image">
            <a:extLst>
              <a:ext uri="{FF2B5EF4-FFF2-40B4-BE49-F238E27FC236}">
                <a16:creationId xmlns:a16="http://schemas.microsoft.com/office/drawing/2014/main" id="{26E56E4C-2E52-401F-ABFC-D9F8E1B2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770">
            <a:off x="9293401" y="2136514"/>
            <a:ext cx="931006" cy="17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ittle Boy Clip Art">
            <a:extLst>
              <a:ext uri="{FF2B5EF4-FFF2-40B4-BE49-F238E27FC236}">
                <a16:creationId xmlns:a16="http://schemas.microsoft.com/office/drawing/2014/main" id="{DE3AE7B1-4DE3-4A9C-BED7-34AF2F16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3982">
            <a:off x="4470147" y="2938000"/>
            <a:ext cx="1312907" cy="1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Rezultat iskanja slik za KIDS CLIPART">
            <a:extLst>
              <a:ext uri="{FF2B5EF4-FFF2-40B4-BE49-F238E27FC236}">
                <a16:creationId xmlns:a16="http://schemas.microsoft.com/office/drawing/2014/main" id="{52E36765-A139-408E-9A4E-DA5DD699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481">
            <a:off x="6096538" y="1760402"/>
            <a:ext cx="989713" cy="16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1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4E113C7-6D91-4D9A-8CB0-3602EA46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56997CF-ED74-4E0B-A38C-4C208753B31B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51F379-2629-4AED-BA0E-1360CCF36B05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pic>
        <p:nvPicPr>
          <p:cNvPr id="10" name="Picture 4" descr="Rezultat iskanja slik za rainbow clipart">
            <a:extLst>
              <a:ext uri="{FF2B5EF4-FFF2-40B4-BE49-F238E27FC236}">
                <a16:creationId xmlns:a16="http://schemas.microsoft.com/office/drawing/2014/main" id="{01CC5A78-28EB-4C89-A6F2-7769F678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2" y="1084845"/>
            <a:ext cx="11937275" cy="82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zultat iskanja slik za girl clipart">
            <a:extLst>
              <a:ext uri="{FF2B5EF4-FFF2-40B4-BE49-F238E27FC236}">
                <a16:creationId xmlns:a16="http://schemas.microsoft.com/office/drawing/2014/main" id="{011EF9B0-6294-46C6-A6BD-46BCFA2B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55" y="533872"/>
            <a:ext cx="1279226" cy="25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0F8E1AA0-EA6F-4525-B818-9F04BF0B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770">
            <a:off x="8601615" y="873937"/>
            <a:ext cx="1402992" cy="26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ittle Boy Clip Art">
            <a:extLst>
              <a:ext uri="{FF2B5EF4-FFF2-40B4-BE49-F238E27FC236}">
                <a16:creationId xmlns:a16="http://schemas.microsoft.com/office/drawing/2014/main" id="{B57BE834-4177-47D0-A6AF-4E271B70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3982">
            <a:off x="1463430" y="2639769"/>
            <a:ext cx="1938117" cy="25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zultat iskanja slik za KIDS CLIPART">
            <a:extLst>
              <a:ext uri="{FF2B5EF4-FFF2-40B4-BE49-F238E27FC236}">
                <a16:creationId xmlns:a16="http://schemas.microsoft.com/office/drawing/2014/main" id="{ED8BAE3D-B9F4-47B2-B9E5-E848E8E0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481">
            <a:off x="3798821" y="923907"/>
            <a:ext cx="1438098" cy="24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47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 22">
            <a:extLst>
              <a:ext uri="{FF2B5EF4-FFF2-40B4-BE49-F238E27FC236}">
                <a16:creationId xmlns:a16="http://schemas.microsoft.com/office/drawing/2014/main" id="{8831ED39-D570-445B-AE29-31B5DC694EFF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4E113C7-6D91-4D9A-8CB0-3602EA46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8563" y="638354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56997CF-ED74-4E0B-A38C-4C208753B31B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51F379-2629-4AED-BA0E-1360CCF36B05}"/>
              </a:ext>
            </a:extLst>
          </p:cNvPr>
          <p:cNvSpPr txBox="1">
            <a:spLocks/>
          </p:cNvSpPr>
          <p:nvPr/>
        </p:nvSpPr>
        <p:spPr>
          <a:xfrm>
            <a:off x="2974372" y="22169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COLORS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FAF5024-8A56-4017-A1F4-30DF49524B25}"/>
              </a:ext>
            </a:extLst>
          </p:cNvPr>
          <p:cNvSpPr txBox="1">
            <a:spLocks/>
          </p:cNvSpPr>
          <p:nvPr/>
        </p:nvSpPr>
        <p:spPr>
          <a:xfrm>
            <a:off x="993344" y="1325692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b="1" dirty="0">
                <a:solidFill>
                  <a:schemeClr val="tx1"/>
                </a:solidFill>
              </a:rPr>
              <a:t>LISTEN AND MATCH NUMBER WITH COLOR.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166F19F-577B-48FE-89E2-BB832D4A0CDB}"/>
              </a:ext>
            </a:extLst>
          </p:cNvPr>
          <p:cNvSpPr txBox="1">
            <a:spLocks/>
          </p:cNvSpPr>
          <p:nvPr/>
        </p:nvSpPr>
        <p:spPr>
          <a:xfrm>
            <a:off x="993344" y="1790380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>
                <a:solidFill>
                  <a:schemeClr val="tx1"/>
                </a:solidFill>
              </a:rPr>
              <a:t>Poslušaj in ustrezni številki pripiši ustrezno barvo. </a:t>
            </a:r>
          </a:p>
        </p:txBody>
      </p:sp>
      <p:sp>
        <p:nvSpPr>
          <p:cNvPr id="2" name="Oblak 1">
            <a:extLst>
              <a:ext uri="{FF2B5EF4-FFF2-40B4-BE49-F238E27FC236}">
                <a16:creationId xmlns:a16="http://schemas.microsoft.com/office/drawing/2014/main" id="{5DF88199-E2EF-4991-B631-38B6A08551CE}"/>
              </a:ext>
            </a:extLst>
          </p:cNvPr>
          <p:cNvSpPr/>
          <p:nvPr/>
        </p:nvSpPr>
        <p:spPr>
          <a:xfrm>
            <a:off x="907493" y="2434167"/>
            <a:ext cx="867927" cy="818659"/>
          </a:xfrm>
          <a:prstGeom prst="cloud">
            <a:avLst/>
          </a:prstGeom>
          <a:solidFill>
            <a:srgbClr val="78458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FD2BED26-2746-4BE2-A99D-4954CE43F197}"/>
              </a:ext>
            </a:extLst>
          </p:cNvPr>
          <p:cNvSpPr/>
          <p:nvPr/>
        </p:nvSpPr>
        <p:spPr>
          <a:xfrm>
            <a:off x="1910493" y="3289554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Oblak 17">
            <a:extLst>
              <a:ext uri="{FF2B5EF4-FFF2-40B4-BE49-F238E27FC236}">
                <a16:creationId xmlns:a16="http://schemas.microsoft.com/office/drawing/2014/main" id="{2A5223BD-0EE0-4AF7-8D45-5492A977631A}"/>
              </a:ext>
            </a:extLst>
          </p:cNvPr>
          <p:cNvSpPr/>
          <p:nvPr/>
        </p:nvSpPr>
        <p:spPr>
          <a:xfrm>
            <a:off x="2905449" y="2382358"/>
            <a:ext cx="867927" cy="818659"/>
          </a:xfrm>
          <a:prstGeom prst="clou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8DF099FC-9E85-4CA5-800F-2412CA8A89DA}"/>
              </a:ext>
            </a:extLst>
          </p:cNvPr>
          <p:cNvSpPr/>
          <p:nvPr/>
        </p:nvSpPr>
        <p:spPr>
          <a:xfrm>
            <a:off x="3967610" y="3252826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Oblak 19">
            <a:extLst>
              <a:ext uri="{FF2B5EF4-FFF2-40B4-BE49-F238E27FC236}">
                <a16:creationId xmlns:a16="http://schemas.microsoft.com/office/drawing/2014/main" id="{F92DB824-79C0-444D-8D78-1B9FA8F7BAB3}"/>
              </a:ext>
            </a:extLst>
          </p:cNvPr>
          <p:cNvSpPr/>
          <p:nvPr/>
        </p:nvSpPr>
        <p:spPr>
          <a:xfrm>
            <a:off x="5083623" y="2361473"/>
            <a:ext cx="867927" cy="818659"/>
          </a:xfrm>
          <a:prstGeom prst="cloud">
            <a:avLst/>
          </a:prstGeom>
          <a:solidFill>
            <a:srgbClr val="018BD3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Oblak 20">
            <a:extLst>
              <a:ext uri="{FF2B5EF4-FFF2-40B4-BE49-F238E27FC236}">
                <a16:creationId xmlns:a16="http://schemas.microsoft.com/office/drawing/2014/main" id="{2EC1211C-FC9A-463A-8EC8-96B76A0BFC95}"/>
              </a:ext>
            </a:extLst>
          </p:cNvPr>
          <p:cNvSpPr/>
          <p:nvPr/>
        </p:nvSpPr>
        <p:spPr>
          <a:xfrm>
            <a:off x="6213152" y="3289554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Oblak 21">
            <a:extLst>
              <a:ext uri="{FF2B5EF4-FFF2-40B4-BE49-F238E27FC236}">
                <a16:creationId xmlns:a16="http://schemas.microsoft.com/office/drawing/2014/main" id="{A299DC0F-6E98-4230-90D1-8185C872C0E2}"/>
              </a:ext>
            </a:extLst>
          </p:cNvPr>
          <p:cNvSpPr/>
          <p:nvPr/>
        </p:nvSpPr>
        <p:spPr>
          <a:xfrm>
            <a:off x="7261797" y="2327932"/>
            <a:ext cx="867927" cy="818659"/>
          </a:xfrm>
          <a:prstGeom prst="cloud">
            <a:avLst/>
          </a:prstGeom>
          <a:solidFill>
            <a:srgbClr val="F59BC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Oblak 23">
            <a:extLst>
              <a:ext uri="{FF2B5EF4-FFF2-40B4-BE49-F238E27FC236}">
                <a16:creationId xmlns:a16="http://schemas.microsoft.com/office/drawing/2014/main" id="{AFDDD53C-7E4C-41BB-8599-99E5DDC28EF0}"/>
              </a:ext>
            </a:extLst>
          </p:cNvPr>
          <p:cNvSpPr/>
          <p:nvPr/>
        </p:nvSpPr>
        <p:spPr>
          <a:xfrm>
            <a:off x="8448189" y="3376051"/>
            <a:ext cx="867927" cy="818659"/>
          </a:xfrm>
          <a:prstGeom prst="cloud">
            <a:avLst/>
          </a:prstGeom>
          <a:solidFill>
            <a:srgbClr val="C63425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Oblak 24">
            <a:extLst>
              <a:ext uri="{FF2B5EF4-FFF2-40B4-BE49-F238E27FC236}">
                <a16:creationId xmlns:a16="http://schemas.microsoft.com/office/drawing/2014/main" id="{DA68B1B0-F18E-462C-BB55-EFF76D115A54}"/>
              </a:ext>
            </a:extLst>
          </p:cNvPr>
          <p:cNvSpPr/>
          <p:nvPr/>
        </p:nvSpPr>
        <p:spPr>
          <a:xfrm>
            <a:off x="9400577" y="2309568"/>
            <a:ext cx="867927" cy="818659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Oblak 25">
            <a:extLst>
              <a:ext uri="{FF2B5EF4-FFF2-40B4-BE49-F238E27FC236}">
                <a16:creationId xmlns:a16="http://schemas.microsoft.com/office/drawing/2014/main" id="{53FBE610-0C10-4C02-89B0-722EBADC68EB}"/>
              </a:ext>
            </a:extLst>
          </p:cNvPr>
          <p:cNvSpPr/>
          <p:nvPr/>
        </p:nvSpPr>
        <p:spPr>
          <a:xfrm>
            <a:off x="10346712" y="3309378"/>
            <a:ext cx="867927" cy="818659"/>
          </a:xfrm>
          <a:prstGeom prst="cloud">
            <a:avLst/>
          </a:prstGeom>
          <a:solidFill>
            <a:srgbClr val="9966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AAA92F8C-F743-49E2-8CB4-BF8D3867B8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18BD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264613" y="5096664"/>
            <a:ext cx="1684399" cy="1684399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BA0183EA-824B-41D0-A683-4ACACC642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1400019" y="5110704"/>
            <a:ext cx="1684399" cy="1684399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69402284-3F8C-4E73-BDFF-71D378F3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2413758" y="5098755"/>
            <a:ext cx="1684399" cy="1684399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45B897C5-7C5A-4618-937A-6E6FFCFF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3371100" y="5096663"/>
            <a:ext cx="1684399" cy="1684399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4A43041D-737C-4BA0-A804-50F670090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4506506" y="5110703"/>
            <a:ext cx="1684399" cy="1684399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30DBF06D-CEA4-4714-A740-01569C1E9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5520245" y="5098754"/>
            <a:ext cx="1684399" cy="1684399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3C803CE4-2215-4019-844F-0D84807FA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6516702" y="5094572"/>
            <a:ext cx="1684399" cy="1684399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4263659A-0A68-4FC4-ADE1-D0A66FE7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7652108" y="5108612"/>
            <a:ext cx="1684399" cy="1684399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F234D2B-5534-4832-8622-9DFB70ED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8665847" y="5096663"/>
            <a:ext cx="1684399" cy="1684399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3E18D49E-3328-4669-A4D2-37E0B9B2D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687">
            <a:off x="9658298" y="5102595"/>
            <a:ext cx="1684399" cy="1684399"/>
          </a:xfrm>
          <a:prstGeom prst="rect">
            <a:avLst/>
          </a:prstGeom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E27BD90C-A3EE-4AF8-A7B0-471C33910814}"/>
              </a:ext>
            </a:extLst>
          </p:cNvPr>
          <p:cNvSpPr txBox="1">
            <a:spLocks/>
          </p:cNvSpPr>
          <p:nvPr/>
        </p:nvSpPr>
        <p:spPr>
          <a:xfrm>
            <a:off x="394202" y="504757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1</a:t>
            </a:r>
            <a:endParaRPr lang="sl-SI" sz="2800" dirty="0"/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029D6F84-54CE-4BCE-9EC5-901081D66330}"/>
              </a:ext>
            </a:extLst>
          </p:cNvPr>
          <p:cNvSpPr txBox="1">
            <a:spLocks/>
          </p:cNvSpPr>
          <p:nvPr/>
        </p:nvSpPr>
        <p:spPr>
          <a:xfrm>
            <a:off x="1544124" y="506169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2</a:t>
            </a:r>
            <a:endParaRPr lang="sl-SI" sz="2800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95DAF1F-2EE3-4EE9-B35B-72F25A3240BC}"/>
              </a:ext>
            </a:extLst>
          </p:cNvPr>
          <p:cNvSpPr txBox="1">
            <a:spLocks/>
          </p:cNvSpPr>
          <p:nvPr/>
        </p:nvSpPr>
        <p:spPr>
          <a:xfrm>
            <a:off x="2551617" y="507364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3</a:t>
            </a:r>
            <a:endParaRPr lang="sl-SI" sz="2800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B22F41D0-8194-4A2B-8745-2B8A540CDA6D}"/>
              </a:ext>
            </a:extLst>
          </p:cNvPr>
          <p:cNvSpPr txBox="1">
            <a:spLocks/>
          </p:cNvSpPr>
          <p:nvPr/>
        </p:nvSpPr>
        <p:spPr>
          <a:xfrm>
            <a:off x="3504900" y="504757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4</a:t>
            </a:r>
            <a:endParaRPr lang="sl-SI" sz="2800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26920251-32F4-42BA-A694-6D487D3FEBD1}"/>
              </a:ext>
            </a:extLst>
          </p:cNvPr>
          <p:cNvSpPr txBox="1">
            <a:spLocks/>
          </p:cNvSpPr>
          <p:nvPr/>
        </p:nvSpPr>
        <p:spPr>
          <a:xfrm>
            <a:off x="4633915" y="505459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5</a:t>
            </a:r>
            <a:endParaRPr lang="sl-SI" sz="2800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3F0AEF8B-BDED-4564-AF67-3F8C13BF80C9}"/>
              </a:ext>
            </a:extLst>
          </p:cNvPr>
          <p:cNvSpPr txBox="1">
            <a:spLocks/>
          </p:cNvSpPr>
          <p:nvPr/>
        </p:nvSpPr>
        <p:spPr>
          <a:xfrm>
            <a:off x="5658481" y="505459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6</a:t>
            </a:r>
            <a:endParaRPr lang="sl-SI" sz="28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5E3C8AB9-A68E-479A-8E2F-EFEEB6A888E7}"/>
              </a:ext>
            </a:extLst>
          </p:cNvPr>
          <p:cNvSpPr txBox="1">
            <a:spLocks/>
          </p:cNvSpPr>
          <p:nvPr/>
        </p:nvSpPr>
        <p:spPr>
          <a:xfrm>
            <a:off x="6646519" y="505459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7</a:t>
            </a:r>
            <a:endParaRPr lang="sl-SI" sz="2800" dirty="0"/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86AD3F7C-507F-4B7D-A958-6E35412CB332}"/>
              </a:ext>
            </a:extLst>
          </p:cNvPr>
          <p:cNvSpPr txBox="1">
            <a:spLocks/>
          </p:cNvSpPr>
          <p:nvPr/>
        </p:nvSpPr>
        <p:spPr>
          <a:xfrm>
            <a:off x="7785513" y="50536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8</a:t>
            </a:r>
            <a:endParaRPr lang="sl-SI" sz="2800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8897176-A8B2-4D9A-A8C5-8D95568C03D5}"/>
              </a:ext>
            </a:extLst>
          </p:cNvPr>
          <p:cNvSpPr txBox="1">
            <a:spLocks/>
          </p:cNvSpPr>
          <p:nvPr/>
        </p:nvSpPr>
        <p:spPr>
          <a:xfrm>
            <a:off x="8817844" y="50536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9</a:t>
            </a:r>
            <a:endParaRPr lang="sl-SI" sz="280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49C48163-0AFF-491F-AC4D-867D2BE09041}"/>
              </a:ext>
            </a:extLst>
          </p:cNvPr>
          <p:cNvSpPr txBox="1">
            <a:spLocks/>
          </p:cNvSpPr>
          <p:nvPr/>
        </p:nvSpPr>
        <p:spPr>
          <a:xfrm>
            <a:off x="9791703" y="507364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10</a:t>
            </a:r>
            <a:endParaRPr lang="sl-SI" sz="2800" dirty="0"/>
          </a:p>
        </p:txBody>
      </p:sp>
      <p:sp>
        <p:nvSpPr>
          <p:cNvPr id="48" name="Oblak 47">
            <a:extLst>
              <a:ext uri="{FF2B5EF4-FFF2-40B4-BE49-F238E27FC236}">
                <a16:creationId xmlns:a16="http://schemas.microsoft.com/office/drawing/2014/main" id="{122DC573-C422-400A-8CC2-D70BBF5AF319}"/>
              </a:ext>
            </a:extLst>
          </p:cNvPr>
          <p:cNvSpPr/>
          <p:nvPr/>
        </p:nvSpPr>
        <p:spPr>
          <a:xfrm>
            <a:off x="907493" y="4733913"/>
            <a:ext cx="412958" cy="371559"/>
          </a:xfrm>
          <a:prstGeom prst="cloud">
            <a:avLst/>
          </a:prstGeom>
          <a:solidFill>
            <a:srgbClr val="018BD3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Oblak 53">
            <a:extLst>
              <a:ext uri="{FF2B5EF4-FFF2-40B4-BE49-F238E27FC236}">
                <a16:creationId xmlns:a16="http://schemas.microsoft.com/office/drawing/2014/main" id="{2F525EF7-60D4-4B62-B4E4-812F9E5D745A}"/>
              </a:ext>
            </a:extLst>
          </p:cNvPr>
          <p:cNvSpPr/>
          <p:nvPr/>
        </p:nvSpPr>
        <p:spPr>
          <a:xfrm>
            <a:off x="2035739" y="4753884"/>
            <a:ext cx="412958" cy="371559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Oblak 54">
            <a:extLst>
              <a:ext uri="{FF2B5EF4-FFF2-40B4-BE49-F238E27FC236}">
                <a16:creationId xmlns:a16="http://schemas.microsoft.com/office/drawing/2014/main" id="{3D9F847B-2017-4619-8401-977605E8B697}"/>
              </a:ext>
            </a:extLst>
          </p:cNvPr>
          <p:cNvSpPr/>
          <p:nvPr/>
        </p:nvSpPr>
        <p:spPr>
          <a:xfrm>
            <a:off x="3064733" y="4768837"/>
            <a:ext cx="412958" cy="371559"/>
          </a:xfrm>
          <a:prstGeom prst="cloud">
            <a:avLst/>
          </a:prstGeom>
          <a:solidFill>
            <a:srgbClr val="C63425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6" name="Oblak 55">
            <a:extLst>
              <a:ext uri="{FF2B5EF4-FFF2-40B4-BE49-F238E27FC236}">
                <a16:creationId xmlns:a16="http://schemas.microsoft.com/office/drawing/2014/main" id="{37CC07C2-B4EA-414F-807B-66400AB9C2B2}"/>
              </a:ext>
            </a:extLst>
          </p:cNvPr>
          <p:cNvSpPr/>
          <p:nvPr/>
        </p:nvSpPr>
        <p:spPr>
          <a:xfrm>
            <a:off x="4016201" y="4759900"/>
            <a:ext cx="412958" cy="371559"/>
          </a:xfrm>
          <a:prstGeom prst="cloud">
            <a:avLst/>
          </a:prstGeom>
          <a:solidFill>
            <a:srgbClr val="78458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7" name="Oblak 56">
            <a:extLst>
              <a:ext uri="{FF2B5EF4-FFF2-40B4-BE49-F238E27FC236}">
                <a16:creationId xmlns:a16="http://schemas.microsoft.com/office/drawing/2014/main" id="{BC93BD6A-7889-452A-9FA9-D76EA33D7582}"/>
              </a:ext>
            </a:extLst>
          </p:cNvPr>
          <p:cNvSpPr/>
          <p:nvPr/>
        </p:nvSpPr>
        <p:spPr>
          <a:xfrm>
            <a:off x="5178961" y="4794426"/>
            <a:ext cx="412958" cy="3715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8" name="Oblak 57">
            <a:extLst>
              <a:ext uri="{FF2B5EF4-FFF2-40B4-BE49-F238E27FC236}">
                <a16:creationId xmlns:a16="http://schemas.microsoft.com/office/drawing/2014/main" id="{553B99D9-B14F-434B-AC29-40AEB775B771}"/>
              </a:ext>
            </a:extLst>
          </p:cNvPr>
          <p:cNvSpPr/>
          <p:nvPr/>
        </p:nvSpPr>
        <p:spPr>
          <a:xfrm>
            <a:off x="6165346" y="4794426"/>
            <a:ext cx="412958" cy="371559"/>
          </a:xfrm>
          <a:prstGeom prst="clou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9" name="Oblak 58">
            <a:extLst>
              <a:ext uri="{FF2B5EF4-FFF2-40B4-BE49-F238E27FC236}">
                <a16:creationId xmlns:a16="http://schemas.microsoft.com/office/drawing/2014/main" id="{55A2DA77-D639-4191-B268-268D30A05F47}"/>
              </a:ext>
            </a:extLst>
          </p:cNvPr>
          <p:cNvSpPr/>
          <p:nvPr/>
        </p:nvSpPr>
        <p:spPr>
          <a:xfrm>
            <a:off x="7144810" y="4817186"/>
            <a:ext cx="412958" cy="3715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Oblak 59">
            <a:extLst>
              <a:ext uri="{FF2B5EF4-FFF2-40B4-BE49-F238E27FC236}">
                <a16:creationId xmlns:a16="http://schemas.microsoft.com/office/drawing/2014/main" id="{E0B88762-BC44-48E8-9CD0-FBE13D9B91F6}"/>
              </a:ext>
            </a:extLst>
          </p:cNvPr>
          <p:cNvSpPr/>
          <p:nvPr/>
        </p:nvSpPr>
        <p:spPr>
          <a:xfrm>
            <a:off x="8291435" y="4875726"/>
            <a:ext cx="412958" cy="371559"/>
          </a:xfrm>
          <a:prstGeom prst="cloud">
            <a:avLst/>
          </a:prstGeom>
          <a:solidFill>
            <a:srgbClr val="9966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1" name="Oblak 60">
            <a:extLst>
              <a:ext uri="{FF2B5EF4-FFF2-40B4-BE49-F238E27FC236}">
                <a16:creationId xmlns:a16="http://schemas.microsoft.com/office/drawing/2014/main" id="{ADC41688-977C-44E2-A633-A876BF0BB3D9}"/>
              </a:ext>
            </a:extLst>
          </p:cNvPr>
          <p:cNvSpPr/>
          <p:nvPr/>
        </p:nvSpPr>
        <p:spPr>
          <a:xfrm>
            <a:off x="9317618" y="4817186"/>
            <a:ext cx="412958" cy="371559"/>
          </a:xfrm>
          <a:prstGeom prst="cloud">
            <a:avLst/>
          </a:prstGeom>
          <a:solidFill>
            <a:srgbClr val="F59BC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2" name="Oblak 61">
            <a:extLst>
              <a:ext uri="{FF2B5EF4-FFF2-40B4-BE49-F238E27FC236}">
                <a16:creationId xmlns:a16="http://schemas.microsoft.com/office/drawing/2014/main" id="{50D0C423-B679-4CF8-8FE1-88AAD4BC23A8}"/>
              </a:ext>
            </a:extLst>
          </p:cNvPr>
          <p:cNvSpPr/>
          <p:nvPr/>
        </p:nvSpPr>
        <p:spPr>
          <a:xfrm>
            <a:off x="10294030" y="4817186"/>
            <a:ext cx="412958" cy="3715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339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73BD13-5BEB-45AF-9060-66C3DEF73549}"/>
              </a:ext>
            </a:extLst>
          </p:cNvPr>
          <p:cNvSpPr txBox="1">
            <a:spLocks/>
          </p:cNvSpPr>
          <p:nvPr/>
        </p:nvSpPr>
        <p:spPr>
          <a:xfrm>
            <a:off x="1329723" y="23465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HELLO JOHNNY!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26BF43D-C9CE-4294-87FB-6433433E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1329723" y="213453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DB45E724-5E12-4935-B092-8486F331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EE0FC75-2C36-4650-8CD5-30FA5A065CAB}"/>
              </a:ext>
            </a:extLst>
          </p:cNvPr>
          <p:cNvSpPr txBox="1">
            <a:spLocks/>
          </p:cNvSpPr>
          <p:nvPr/>
        </p:nvSpPr>
        <p:spPr>
          <a:xfrm>
            <a:off x="6180293" y="234642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HELLO SOPHIE!</a:t>
            </a:r>
          </a:p>
        </p:txBody>
      </p:sp>
      <p:sp>
        <p:nvSpPr>
          <p:cNvPr id="13" name="Oblaček govora: pravokotnik 12">
            <a:extLst>
              <a:ext uri="{FF2B5EF4-FFF2-40B4-BE49-F238E27FC236}">
                <a16:creationId xmlns:a16="http://schemas.microsoft.com/office/drawing/2014/main" id="{52FAA6F1-A713-4076-B43A-B181A54FF939}"/>
              </a:ext>
            </a:extLst>
          </p:cNvPr>
          <p:cNvSpPr/>
          <p:nvPr/>
        </p:nvSpPr>
        <p:spPr>
          <a:xfrm>
            <a:off x="6197598" y="2117669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8E14CD-77D1-474B-95BE-4E2F1EFAA4CA}"/>
              </a:ext>
            </a:extLst>
          </p:cNvPr>
          <p:cNvSpPr txBox="1">
            <a:spLocks/>
          </p:cNvSpPr>
          <p:nvPr/>
        </p:nvSpPr>
        <p:spPr>
          <a:xfrm>
            <a:off x="1988577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8AA9FA3-C3D8-4D50-B6BF-4C90616C15B1}"/>
              </a:ext>
            </a:extLst>
          </p:cNvPr>
          <p:cNvSpPr txBox="1">
            <a:spLocks/>
          </p:cNvSpPr>
          <p:nvPr/>
        </p:nvSpPr>
        <p:spPr>
          <a:xfrm>
            <a:off x="4038600" y="7363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Katera je tvoja najljubša barva?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406769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D3B92A-EB76-4266-B213-5186CB2DAC93}"/>
              </a:ext>
            </a:extLst>
          </p:cNvPr>
          <p:cNvSpPr txBox="1">
            <a:spLocks/>
          </p:cNvSpPr>
          <p:nvPr/>
        </p:nvSpPr>
        <p:spPr>
          <a:xfrm>
            <a:off x="1988577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73BD13-5BEB-45AF-9060-66C3DEF73549}"/>
              </a:ext>
            </a:extLst>
          </p:cNvPr>
          <p:cNvSpPr txBox="1">
            <a:spLocks/>
          </p:cNvSpPr>
          <p:nvPr/>
        </p:nvSpPr>
        <p:spPr>
          <a:xfrm>
            <a:off x="1282555" y="2315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26BF43D-C9CE-4294-87FB-6433433E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1329723" y="213453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DB45E724-5E12-4935-B092-8486F331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laček govora: pravokotnik 12">
            <a:extLst>
              <a:ext uri="{FF2B5EF4-FFF2-40B4-BE49-F238E27FC236}">
                <a16:creationId xmlns:a16="http://schemas.microsoft.com/office/drawing/2014/main" id="{52FAA6F1-A713-4076-B43A-B181A54FF939}"/>
              </a:ext>
            </a:extLst>
          </p:cNvPr>
          <p:cNvSpPr/>
          <p:nvPr/>
        </p:nvSpPr>
        <p:spPr>
          <a:xfrm>
            <a:off x="6197598" y="2117669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C2B1FB1-288F-4D05-9170-4045C894ABAA}"/>
              </a:ext>
            </a:extLst>
          </p:cNvPr>
          <p:cNvSpPr txBox="1">
            <a:spLocks/>
          </p:cNvSpPr>
          <p:nvPr/>
        </p:nvSpPr>
        <p:spPr>
          <a:xfrm>
            <a:off x="4038600" y="7363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Katera je tvoja najljubša barva?</a:t>
            </a:r>
            <a:endParaRPr lang="sl-SI" sz="28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D621D8-43EE-4B9A-AF6C-C5B7228E8CF4}"/>
              </a:ext>
            </a:extLst>
          </p:cNvPr>
          <p:cNvSpPr txBox="1">
            <a:spLocks/>
          </p:cNvSpPr>
          <p:nvPr/>
        </p:nvSpPr>
        <p:spPr>
          <a:xfrm>
            <a:off x="6150430" y="225170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C000"/>
                </a:solidFill>
              </a:rPr>
              <a:t>MY FAVORITE COLOR IS </a:t>
            </a:r>
            <a:r>
              <a:rPr lang="sl-SI" sz="2400" b="1" dirty="0">
                <a:solidFill>
                  <a:srgbClr val="70BF52"/>
                </a:solidFill>
              </a:rPr>
              <a:t>GREEN.</a:t>
            </a:r>
          </a:p>
        </p:txBody>
      </p:sp>
    </p:spTree>
    <p:extLst>
      <p:ext uri="{BB962C8B-B14F-4D97-AF65-F5344CB8AC3E}">
        <p14:creationId xmlns:p14="http://schemas.microsoft.com/office/powerpoint/2010/main" val="294474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3" grpId="0" animBg="1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D3B92A-EB76-4266-B213-5186CB2DAC93}"/>
              </a:ext>
            </a:extLst>
          </p:cNvPr>
          <p:cNvSpPr txBox="1">
            <a:spLocks/>
          </p:cNvSpPr>
          <p:nvPr/>
        </p:nvSpPr>
        <p:spPr>
          <a:xfrm>
            <a:off x="1988577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73BD13-5BEB-45AF-9060-66C3DEF73549}"/>
              </a:ext>
            </a:extLst>
          </p:cNvPr>
          <p:cNvSpPr txBox="1">
            <a:spLocks/>
          </p:cNvSpPr>
          <p:nvPr/>
        </p:nvSpPr>
        <p:spPr>
          <a:xfrm>
            <a:off x="6197598" y="226282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26BF43D-C9CE-4294-87FB-6433433E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1329723" y="213453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DB45E724-5E12-4935-B092-8486F331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laček govora: pravokotnik 12">
            <a:extLst>
              <a:ext uri="{FF2B5EF4-FFF2-40B4-BE49-F238E27FC236}">
                <a16:creationId xmlns:a16="http://schemas.microsoft.com/office/drawing/2014/main" id="{52FAA6F1-A713-4076-B43A-B181A54FF939}"/>
              </a:ext>
            </a:extLst>
          </p:cNvPr>
          <p:cNvSpPr/>
          <p:nvPr/>
        </p:nvSpPr>
        <p:spPr>
          <a:xfrm>
            <a:off x="6197598" y="2117669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D621D8-43EE-4B9A-AF6C-C5B7228E8CF4}"/>
              </a:ext>
            </a:extLst>
          </p:cNvPr>
          <p:cNvSpPr txBox="1">
            <a:spLocks/>
          </p:cNvSpPr>
          <p:nvPr/>
        </p:nvSpPr>
        <p:spPr>
          <a:xfrm>
            <a:off x="1329722" y="226013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C000"/>
                </a:solidFill>
              </a:rPr>
              <a:t>MY FAVORITE COLOR IS </a:t>
            </a:r>
            <a:r>
              <a:rPr lang="sl-SI" sz="2400" b="1" dirty="0">
                <a:solidFill>
                  <a:srgbClr val="018BD3"/>
                </a:solidFill>
              </a:rPr>
              <a:t>BLUE.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C733E26-7AEE-44DE-8FD5-B1C86124FB81}"/>
              </a:ext>
            </a:extLst>
          </p:cNvPr>
          <p:cNvSpPr txBox="1">
            <a:spLocks/>
          </p:cNvSpPr>
          <p:nvPr/>
        </p:nvSpPr>
        <p:spPr>
          <a:xfrm>
            <a:off x="4038600" y="7363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Katera je tvoja najljubša barva?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677136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3" grpId="0" animBg="1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465775-2580-42C7-96C9-980489EE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1C10027-4F15-4BFC-A229-E4D208FDCE25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D3B92A-EB76-4266-B213-5186CB2DAC93}"/>
              </a:ext>
            </a:extLst>
          </p:cNvPr>
          <p:cNvSpPr txBox="1">
            <a:spLocks/>
          </p:cNvSpPr>
          <p:nvPr/>
        </p:nvSpPr>
        <p:spPr>
          <a:xfrm>
            <a:off x="1988577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26BF43D-C9CE-4294-87FB-6433433E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5454" y="3225113"/>
            <a:ext cx="2454890" cy="47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928105D6-CAE2-4AEA-A46C-D7F4B902CBE1}"/>
              </a:ext>
            </a:extLst>
          </p:cNvPr>
          <p:cNvSpPr/>
          <p:nvPr/>
        </p:nvSpPr>
        <p:spPr>
          <a:xfrm>
            <a:off x="3846379" y="1512150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18F643-368F-4039-B399-74A73E2A4267}"/>
              </a:ext>
            </a:extLst>
          </p:cNvPr>
          <p:cNvSpPr txBox="1">
            <a:spLocks/>
          </p:cNvSpPr>
          <p:nvPr/>
        </p:nvSpPr>
        <p:spPr>
          <a:xfrm>
            <a:off x="3846378" y="163070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WHAT IS YOUR FAVORITE COLOR?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08E9728-6D6D-47E3-B734-720F8193F700}"/>
              </a:ext>
            </a:extLst>
          </p:cNvPr>
          <p:cNvSpPr txBox="1">
            <a:spLocks/>
          </p:cNvSpPr>
          <p:nvPr/>
        </p:nvSpPr>
        <p:spPr>
          <a:xfrm>
            <a:off x="4038600" y="7363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Katera je tvoja najljubša barva?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094D4F5B-38A8-40B6-A508-F8499B4C6CE6}"/>
              </a:ext>
            </a:extLst>
          </p:cNvPr>
          <p:cNvSpPr/>
          <p:nvPr/>
        </p:nvSpPr>
        <p:spPr>
          <a:xfrm>
            <a:off x="6464052" y="3334661"/>
            <a:ext cx="5233505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FAVORITE COLOR IS </a:t>
            </a:r>
            <a:r>
              <a:rPr lang="sl-SI" sz="2400" b="1" dirty="0">
                <a:solidFill>
                  <a:schemeClr val="tx1"/>
                </a:solidFill>
              </a:rPr>
              <a:t>_________.</a:t>
            </a:r>
            <a:endParaRPr lang="sl-SI" sz="1400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657A97C-22F4-4852-83DB-F32FB46E14F9}"/>
              </a:ext>
            </a:extLst>
          </p:cNvPr>
          <p:cNvSpPr txBox="1">
            <a:spLocks/>
          </p:cNvSpPr>
          <p:nvPr/>
        </p:nvSpPr>
        <p:spPr>
          <a:xfrm>
            <a:off x="6622669" y="4187204"/>
            <a:ext cx="4597266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Moja najljubša barva je ________.</a:t>
            </a:r>
          </a:p>
        </p:txBody>
      </p: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3069DCCA-D5D4-4BBA-B573-3C08BC8E92AB}"/>
              </a:ext>
            </a:extLst>
          </p:cNvPr>
          <p:cNvCxnSpPr>
            <a:cxnSpLocks/>
          </p:cNvCxnSpPr>
          <p:nvPr/>
        </p:nvCxnSpPr>
        <p:spPr>
          <a:xfrm>
            <a:off x="8724521" y="1199172"/>
            <a:ext cx="0" cy="21665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6" descr="Rezultat iskanja slik za BOOK CLIPART">
            <a:extLst>
              <a:ext uri="{FF2B5EF4-FFF2-40B4-BE49-F238E27FC236}">
                <a16:creationId xmlns:a16="http://schemas.microsoft.com/office/drawing/2014/main" id="{88CB3323-C7E9-4DCE-871A-75CA55B0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21" y="1836006"/>
            <a:ext cx="1662772" cy="1529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015FB959-340A-4EA7-A904-20888F021EFC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4" name="Picture 12" descr="Povezana slika">
            <a:extLst>
              <a:ext uri="{FF2B5EF4-FFF2-40B4-BE49-F238E27FC236}">
                <a16:creationId xmlns:a16="http://schemas.microsoft.com/office/drawing/2014/main" id="{95E02E89-961C-4863-AE12-9ABE6607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330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animBg="1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16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46393899-4C5D-48EA-8366-7A939A14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otnik 14">
            <a:extLst>
              <a:ext uri="{FF2B5EF4-FFF2-40B4-BE49-F238E27FC236}">
                <a16:creationId xmlns:a16="http://schemas.microsoft.com/office/drawing/2014/main" id="{275393F6-9FAF-45FA-886F-C1D76B02EE61}"/>
              </a:ext>
            </a:extLst>
          </p:cNvPr>
          <p:cNvSpPr/>
          <p:nvPr/>
        </p:nvSpPr>
        <p:spPr>
          <a:xfrm>
            <a:off x="-35108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86E382B-AAE4-410F-878B-F3BF7B05B6F4}"/>
              </a:ext>
            </a:extLst>
          </p:cNvPr>
          <p:cNvSpPr txBox="1">
            <a:spLocks/>
          </p:cNvSpPr>
          <p:nvPr/>
        </p:nvSpPr>
        <p:spPr>
          <a:xfrm>
            <a:off x="1926520" y="20198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chemeClr val="tx1"/>
                </a:solidFill>
              </a:rPr>
              <a:t>HELLO!</a:t>
            </a:r>
          </a:p>
        </p:txBody>
      </p:sp>
      <p:sp>
        <p:nvSpPr>
          <p:cNvPr id="14" name="Oblaček govora: pravokotnik 13">
            <a:extLst>
              <a:ext uri="{FF2B5EF4-FFF2-40B4-BE49-F238E27FC236}">
                <a16:creationId xmlns:a16="http://schemas.microsoft.com/office/drawing/2014/main" id="{6487FD69-80C1-487E-96B8-49D1DB43D840}"/>
              </a:ext>
            </a:extLst>
          </p:cNvPr>
          <p:cNvSpPr/>
          <p:nvPr/>
        </p:nvSpPr>
        <p:spPr>
          <a:xfrm>
            <a:off x="2066324" y="1897765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F4B4B25-409E-47D4-A424-7DF9153A77FC}"/>
              </a:ext>
            </a:extLst>
          </p:cNvPr>
          <p:cNvSpPr txBox="1">
            <a:spLocks/>
          </p:cNvSpPr>
          <p:nvPr/>
        </p:nvSpPr>
        <p:spPr>
          <a:xfrm>
            <a:off x="-135894" y="1203442"/>
            <a:ext cx="1914708" cy="823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HELLO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pozdravljen/a</a:t>
            </a:r>
          </a:p>
        </p:txBody>
      </p:sp>
      <p:pic>
        <p:nvPicPr>
          <p:cNvPr id="9218" name="Picture 2" descr="Rezultat iskanja slik za hello clipart">
            <a:extLst>
              <a:ext uri="{FF2B5EF4-FFF2-40B4-BE49-F238E27FC236}">
                <a16:creationId xmlns:a16="http://schemas.microsoft.com/office/drawing/2014/main" id="{DD33EEF9-AF20-4E94-BB6F-54CB321F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33" y="3295093"/>
            <a:ext cx="1938245" cy="33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zultat iskanja slik za hello clipart">
            <a:extLst>
              <a:ext uri="{FF2B5EF4-FFF2-40B4-BE49-F238E27FC236}">
                <a16:creationId xmlns:a16="http://schemas.microsoft.com/office/drawing/2014/main" id="{9FC3FF41-3F48-4954-83E0-40C941BF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9" y="234843"/>
            <a:ext cx="503000" cy="8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0AE92F1-7ED6-48AC-BA96-C57720DF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6731A049-B800-437E-A174-276098FCF038}"/>
              </a:ext>
            </a:extLst>
          </p:cNvPr>
          <p:cNvSpPr/>
          <p:nvPr/>
        </p:nvSpPr>
        <p:spPr>
          <a:xfrm>
            <a:off x="6169101" y="1897765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1C41346-19F7-4356-9866-6192F3731441}"/>
              </a:ext>
            </a:extLst>
          </p:cNvPr>
          <p:cNvSpPr txBox="1">
            <a:spLocks/>
          </p:cNvSpPr>
          <p:nvPr/>
        </p:nvSpPr>
        <p:spPr>
          <a:xfrm>
            <a:off x="6127893" y="1997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chemeClr val="tx1"/>
                </a:solidFill>
              </a:rPr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17279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9" grpId="0" animBg="1"/>
      <p:bldP spid="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A7E61D8A-386D-4C33-A672-78962ECB084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1180E7-420B-4125-9A92-A749DF4C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1" y="730537"/>
            <a:ext cx="9944100" cy="509587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34E99E9-8DB1-488B-898D-6F608F5C9A31}"/>
              </a:ext>
            </a:extLst>
          </p:cNvPr>
          <p:cNvSpPr txBox="1">
            <a:spLocks/>
          </p:cNvSpPr>
          <p:nvPr/>
        </p:nvSpPr>
        <p:spPr>
          <a:xfrm>
            <a:off x="3547092" y="13156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9BB54A-C86E-44CF-826A-94636231D732}"/>
              </a:ext>
            </a:extLst>
          </p:cNvPr>
          <p:cNvSpPr txBox="1">
            <a:spLocks/>
          </p:cNvSpPr>
          <p:nvPr/>
        </p:nvSpPr>
        <p:spPr>
          <a:xfrm>
            <a:off x="6428080" y="17856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84F4948-A746-45C9-B65B-58D5E740C6DE}"/>
              </a:ext>
            </a:extLst>
          </p:cNvPr>
          <p:cNvSpPr txBox="1">
            <a:spLocks/>
          </p:cNvSpPr>
          <p:nvPr/>
        </p:nvSpPr>
        <p:spPr>
          <a:xfrm>
            <a:off x="9631600" y="1663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6C97DE9-33C8-4E29-B080-8FF10FC58C4F}"/>
              </a:ext>
            </a:extLst>
          </p:cNvPr>
          <p:cNvSpPr txBox="1">
            <a:spLocks/>
          </p:cNvSpPr>
          <p:nvPr/>
        </p:nvSpPr>
        <p:spPr>
          <a:xfrm>
            <a:off x="7152499" y="41161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F4E63FB-A1EC-47F5-8006-67376C2DCC49}"/>
              </a:ext>
            </a:extLst>
          </p:cNvPr>
          <p:cNvSpPr txBox="1">
            <a:spLocks/>
          </p:cNvSpPr>
          <p:nvPr/>
        </p:nvSpPr>
        <p:spPr>
          <a:xfrm>
            <a:off x="3890924" y="37588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20CAC6F-CBA2-4DDB-BD32-C7AE077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998539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zultat iskanja slik za tick clipart">
            <a:extLst>
              <a:ext uri="{FF2B5EF4-FFF2-40B4-BE49-F238E27FC236}">
                <a16:creationId xmlns:a16="http://schemas.microsoft.com/office/drawing/2014/main" id="{33739E5A-F046-4A32-8D6A-07711B85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68" y="22826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8A66A3-0B85-4FAD-A869-28E69ECC88CF}"/>
              </a:ext>
            </a:extLst>
          </p:cNvPr>
          <p:cNvSpPr txBox="1">
            <a:spLocks/>
          </p:cNvSpPr>
          <p:nvPr/>
        </p:nvSpPr>
        <p:spPr>
          <a:xfrm>
            <a:off x="3009147" y="275886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6B5C49C-E14A-4179-9FAD-62ADE8BB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2CA1168C-4652-4AA9-A9CB-95B8F7A1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41" y="1146182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DA83DA7B-D3A3-45ED-9B37-D8163B12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09" y="143029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0E1A55D-163A-4757-A010-F356DD6F7BEF}"/>
              </a:ext>
            </a:extLst>
          </p:cNvPr>
          <p:cNvSpPr txBox="1">
            <a:spLocks/>
          </p:cNvSpPr>
          <p:nvPr/>
        </p:nvSpPr>
        <p:spPr>
          <a:xfrm>
            <a:off x="5797101" y="709979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NUMBERS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25" name="Picture 6" descr="Image result for letter clipart">
            <a:extLst>
              <a:ext uri="{FF2B5EF4-FFF2-40B4-BE49-F238E27FC236}">
                <a16:creationId xmlns:a16="http://schemas.microsoft.com/office/drawing/2014/main" id="{BB3F1F76-D6ED-45D5-B8E8-2A1463FE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252" y="2321657"/>
            <a:ext cx="933248" cy="6462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zultat iskanja slik za tick clipart">
            <a:extLst>
              <a:ext uri="{FF2B5EF4-FFF2-40B4-BE49-F238E27FC236}">
                <a16:creationId xmlns:a16="http://schemas.microsoft.com/office/drawing/2014/main" id="{3C8F529E-A168-4928-BED8-F16A0E75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0" y="260576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D1A5EF10-E48C-4CC2-88CB-C2D89D300226}"/>
              </a:ext>
            </a:extLst>
          </p:cNvPr>
          <p:cNvSpPr txBox="1">
            <a:spLocks/>
          </p:cNvSpPr>
          <p:nvPr/>
        </p:nvSpPr>
        <p:spPr>
          <a:xfrm>
            <a:off x="9453136" y="3145625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COLORS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79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4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 </a:t>
            </a:r>
            <a:r>
              <a:rPr lang="en-US" sz="6000" b="1" dirty="0">
                <a:solidFill>
                  <a:srgbClr val="FF0000"/>
                </a:solidFill>
              </a:rPr>
              <a:t>THE </a:t>
            </a:r>
            <a:r>
              <a:rPr lang="sl-SI" sz="6000" b="1" dirty="0">
                <a:solidFill>
                  <a:srgbClr val="FF0000"/>
                </a:solidFill>
              </a:rPr>
              <a:t>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3A9F6BA-2BED-416D-ADBA-353A542D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08081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C20456-F7A8-4555-8095-37A689B7C9C5}"/>
              </a:ext>
            </a:extLst>
          </p:cNvPr>
          <p:cNvSpPr txBox="1">
            <a:spLocks/>
          </p:cNvSpPr>
          <p:nvPr/>
        </p:nvSpPr>
        <p:spPr>
          <a:xfrm>
            <a:off x="2049161" y="734366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>
                <a:solidFill>
                  <a:schemeClr val="tx1"/>
                </a:solidFill>
              </a:rPr>
              <a:t>WHAT IS HIDING IN THE BOX? </a:t>
            </a:r>
            <a:endParaRPr lang="sl-SI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Povezana slika">
            <a:extLst>
              <a:ext uri="{FF2B5EF4-FFF2-40B4-BE49-F238E27FC236}">
                <a16:creationId xmlns:a16="http://schemas.microsoft.com/office/drawing/2014/main" id="{DFE48DFE-EC47-407E-914D-AC0D5A36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77" y="2063052"/>
            <a:ext cx="5594446" cy="44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1F6E7AE-811C-406E-8422-07537F0C28AE}"/>
              </a:ext>
            </a:extLst>
          </p:cNvPr>
          <p:cNvSpPr txBox="1">
            <a:spLocks/>
          </p:cNvSpPr>
          <p:nvPr/>
        </p:nvSpPr>
        <p:spPr>
          <a:xfrm>
            <a:off x="2049161" y="1229258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Kaj se skriva v škatli?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093EE2E6-7C0D-473D-94EC-570BC78D6BB1}"/>
              </a:ext>
            </a:extLst>
          </p:cNvPr>
          <p:cNvSpPr/>
          <p:nvPr/>
        </p:nvSpPr>
        <p:spPr>
          <a:xfrm>
            <a:off x="5268894" y="1162487"/>
            <a:ext cx="325441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solidFill>
                  <a:srgbClr val="FF0000"/>
                </a:solidFill>
              </a:rPr>
              <a:t>? </a:t>
            </a:r>
            <a:endParaRPr lang="sl-SI" sz="3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10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C20456-F7A8-4555-8095-37A689B7C9C5}"/>
              </a:ext>
            </a:extLst>
          </p:cNvPr>
          <p:cNvSpPr txBox="1">
            <a:spLocks/>
          </p:cNvSpPr>
          <p:nvPr/>
        </p:nvSpPr>
        <p:spPr>
          <a:xfrm>
            <a:off x="-1867931" y="309423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CLUES: </a:t>
            </a:r>
          </a:p>
        </p:txBody>
      </p:sp>
      <p:pic>
        <p:nvPicPr>
          <p:cNvPr id="1026" name="Picture 2" descr="Povezana slika">
            <a:extLst>
              <a:ext uri="{FF2B5EF4-FFF2-40B4-BE49-F238E27FC236}">
                <a16:creationId xmlns:a16="http://schemas.microsoft.com/office/drawing/2014/main" id="{DFE48DFE-EC47-407E-914D-AC0D5A36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77" y="239970"/>
            <a:ext cx="1870123" cy="149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1F6E7AE-811C-406E-8422-07537F0C28AE}"/>
              </a:ext>
            </a:extLst>
          </p:cNvPr>
          <p:cNvSpPr txBox="1">
            <a:spLocks/>
          </p:cNvSpPr>
          <p:nvPr/>
        </p:nvSpPr>
        <p:spPr>
          <a:xfrm>
            <a:off x="-1867931" y="871323"/>
            <a:ext cx="809367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Namigi: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EF93CC8-EFD9-44E3-B2C0-55630158BBC1}"/>
              </a:ext>
            </a:extLst>
          </p:cNvPr>
          <p:cNvSpPr txBox="1">
            <a:spLocks/>
          </p:cNvSpPr>
          <p:nvPr/>
        </p:nvSpPr>
        <p:spPr>
          <a:xfrm>
            <a:off x="982360" y="1991154"/>
            <a:ext cx="9863439" cy="3127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AutoNum type="arabicPeriod"/>
            </a:pPr>
            <a:r>
              <a:rPr lang="sl-SI" sz="3200" dirty="0">
                <a:solidFill>
                  <a:schemeClr val="tx1"/>
                </a:solidFill>
              </a:rPr>
              <a:t>SMO </a:t>
            </a:r>
            <a:r>
              <a:rPr lang="sl-SI" sz="3200" b="1" dirty="0">
                <a:solidFill>
                  <a:schemeClr val="tx1"/>
                </a:solidFill>
              </a:rPr>
              <a:t>ŠTIRJE.</a:t>
            </a:r>
          </a:p>
          <a:p>
            <a:pPr marL="742950" indent="-742950">
              <a:buAutoNum type="arabicPeriod"/>
            </a:pPr>
            <a:r>
              <a:rPr lang="sl-SI" sz="3200" dirty="0">
                <a:solidFill>
                  <a:schemeClr val="tx1"/>
                </a:solidFill>
              </a:rPr>
              <a:t>VSAK PO SVOJE ZNAMO </a:t>
            </a:r>
            <a:r>
              <a:rPr lang="sl-SI" sz="3200" b="1" dirty="0">
                <a:solidFill>
                  <a:schemeClr val="tx1"/>
                </a:solidFill>
              </a:rPr>
              <a:t>DREVESU UREDITI KROŠNJO. </a:t>
            </a:r>
          </a:p>
          <a:p>
            <a:pPr marL="742950" indent="-742950">
              <a:buAutoNum type="arabicPeriod"/>
            </a:pPr>
            <a:r>
              <a:rPr lang="sl-SI" sz="3200" dirty="0">
                <a:solidFill>
                  <a:schemeClr val="tx1"/>
                </a:solidFill>
              </a:rPr>
              <a:t>VSI IMAMO </a:t>
            </a:r>
            <a:r>
              <a:rPr lang="sl-SI" sz="3200" b="1" dirty="0">
                <a:solidFill>
                  <a:schemeClr val="tx1"/>
                </a:solidFill>
              </a:rPr>
              <a:t>POČITNICE.</a:t>
            </a:r>
          </a:p>
          <a:p>
            <a:pPr marL="742950" indent="-742950">
              <a:buAutoNum type="arabicPeriod"/>
            </a:pPr>
            <a:r>
              <a:rPr lang="sl-SI" sz="3200" dirty="0">
                <a:solidFill>
                  <a:schemeClr val="tx1"/>
                </a:solidFill>
              </a:rPr>
              <a:t>NEKATERI SO ZA </a:t>
            </a:r>
            <a:r>
              <a:rPr lang="sl-SI" sz="3200" b="1" dirty="0">
                <a:solidFill>
                  <a:schemeClr val="tx1"/>
                </a:solidFill>
              </a:rPr>
              <a:t>BUNDO </a:t>
            </a:r>
            <a:r>
              <a:rPr lang="sl-SI" sz="3200" dirty="0">
                <a:solidFill>
                  <a:schemeClr val="tx1"/>
                </a:solidFill>
              </a:rPr>
              <a:t>DRUGI PA ZA </a:t>
            </a:r>
            <a:r>
              <a:rPr lang="sl-SI" sz="3200" b="1" dirty="0">
                <a:solidFill>
                  <a:schemeClr val="tx1"/>
                </a:solidFill>
              </a:rPr>
              <a:t>KOPALKE.</a:t>
            </a:r>
          </a:p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</a:pPr>
            <a:endParaRPr lang="sl-SI" sz="3200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</a:pPr>
            <a:endParaRPr lang="sl-SI" sz="3200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</a:pPr>
            <a:endParaRPr lang="sl-SI" sz="3200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</a:pPr>
            <a:endParaRPr lang="sl-SI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24507D9F-C1CD-451A-BAAA-CD9D272AE278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1" name="Picture 12" descr="Povezana slika">
            <a:extLst>
              <a:ext uri="{FF2B5EF4-FFF2-40B4-BE49-F238E27FC236}">
                <a16:creationId xmlns:a16="http://schemas.microsoft.com/office/drawing/2014/main" id="{5F78DDDE-F18D-4D0D-AE4B-98B9656E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70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0" name="Picture 2" descr="Povezana slika">
            <a:extLst>
              <a:ext uri="{FF2B5EF4-FFF2-40B4-BE49-F238E27FC236}">
                <a16:creationId xmlns:a16="http://schemas.microsoft.com/office/drawing/2014/main" id="{CCF77CE1-22C0-4E20-908F-EF5A6290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68" y="1583732"/>
            <a:ext cx="5594446" cy="44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zultat iskanja slik za box clipart">
            <a:extLst>
              <a:ext uri="{FF2B5EF4-FFF2-40B4-BE49-F238E27FC236}">
                <a16:creationId xmlns:a16="http://schemas.microsoft.com/office/drawing/2014/main" id="{D1BE2974-D57B-452E-B521-40D44812D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68" y="1583732"/>
            <a:ext cx="5760547" cy="45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Povezana slika">
            <a:extLst>
              <a:ext uri="{FF2B5EF4-FFF2-40B4-BE49-F238E27FC236}">
                <a16:creationId xmlns:a16="http://schemas.microsoft.com/office/drawing/2014/main" id="{848A01E7-FEAD-4403-AC4C-855B0089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332" flipH="1">
            <a:off x="5998298" y="1414246"/>
            <a:ext cx="1766967" cy="10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vezana slika">
            <a:extLst>
              <a:ext uri="{FF2B5EF4-FFF2-40B4-BE49-F238E27FC236}">
                <a16:creationId xmlns:a16="http://schemas.microsoft.com/office/drawing/2014/main" id="{44A7F547-5C44-4458-BDC7-A8AC2DB5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14" y="1479450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vezana slika">
            <a:extLst>
              <a:ext uri="{FF2B5EF4-FFF2-40B4-BE49-F238E27FC236}">
                <a16:creationId xmlns:a16="http://schemas.microsoft.com/office/drawing/2014/main" id="{21D8F736-424A-47FF-BC49-FF716234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40" y="1958232"/>
            <a:ext cx="453838" cy="4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vezana slika">
            <a:extLst>
              <a:ext uri="{FF2B5EF4-FFF2-40B4-BE49-F238E27FC236}">
                <a16:creationId xmlns:a16="http://schemas.microsoft.com/office/drawing/2014/main" id="{22DABF23-2C00-498F-8E33-AD137FE9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36" y="904093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zultat iskanja slik za flower opening animation">
            <a:extLst>
              <a:ext uri="{FF2B5EF4-FFF2-40B4-BE49-F238E27FC236}">
                <a16:creationId xmlns:a16="http://schemas.microsoft.com/office/drawing/2014/main" id="{6C8B250F-E8B9-4834-8864-6F8A6E9B4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81" y="1110672"/>
            <a:ext cx="1321559" cy="96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zultat iskanja slik za autumn leaves gif">
            <a:extLst>
              <a:ext uri="{FF2B5EF4-FFF2-40B4-BE49-F238E27FC236}">
                <a16:creationId xmlns:a16="http://schemas.microsoft.com/office/drawing/2014/main" id="{F471D6AE-EF8D-4469-B234-BAF132C60F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262">
            <a:off x="6100682" y="633889"/>
            <a:ext cx="1904130" cy="190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98A63E52-A86A-45E2-9AF3-21E637BB7660}"/>
              </a:ext>
            </a:extLst>
          </p:cNvPr>
          <p:cNvSpPr txBox="1">
            <a:spLocks/>
          </p:cNvSpPr>
          <p:nvPr/>
        </p:nvSpPr>
        <p:spPr>
          <a:xfrm>
            <a:off x="2652705" y="4814983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D8998F2-AC43-4573-8074-0AD8E08BBB1B}"/>
              </a:ext>
            </a:extLst>
          </p:cNvPr>
          <p:cNvSpPr txBox="1">
            <a:spLocks/>
          </p:cNvSpPr>
          <p:nvPr/>
        </p:nvSpPr>
        <p:spPr>
          <a:xfrm>
            <a:off x="2868596" y="5869725"/>
            <a:ext cx="6283943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482582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D9B170-ABFB-4DE9-B8D9-DB7BAA5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4" name="Val 3">
            <a:extLst>
              <a:ext uri="{FF2B5EF4-FFF2-40B4-BE49-F238E27FC236}">
                <a16:creationId xmlns:a16="http://schemas.microsoft.com/office/drawing/2014/main" id="{778686AC-97FC-4CF3-A8ED-741DCD7DB406}"/>
              </a:ext>
            </a:extLst>
          </p:cNvPr>
          <p:cNvSpPr/>
          <p:nvPr/>
        </p:nvSpPr>
        <p:spPr>
          <a:xfrm rot="5400000">
            <a:off x="5523186" y="-606972"/>
            <a:ext cx="2275892" cy="7388826"/>
          </a:xfrm>
          <a:prstGeom prst="wave">
            <a:avLst>
              <a:gd name="adj1" fmla="val 4599"/>
              <a:gd name="adj2" fmla="val -240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B76EC34-437B-4C17-B24E-6B35CA552AF9}"/>
              </a:ext>
            </a:extLst>
          </p:cNvPr>
          <p:cNvSpPr txBox="1">
            <a:spLocks/>
          </p:cNvSpPr>
          <p:nvPr/>
        </p:nvSpPr>
        <p:spPr>
          <a:xfrm>
            <a:off x="3495072" y="2134995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29487A-9B93-4CAE-BD61-925F977A5908}"/>
              </a:ext>
            </a:extLst>
          </p:cNvPr>
          <p:cNvSpPr txBox="1">
            <a:spLocks/>
          </p:cNvSpPr>
          <p:nvPr/>
        </p:nvSpPr>
        <p:spPr>
          <a:xfrm>
            <a:off x="3710963" y="2916619"/>
            <a:ext cx="6283943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201294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Povezana slika">
            <a:extLst>
              <a:ext uri="{FF2B5EF4-FFF2-40B4-BE49-F238E27FC236}">
                <a16:creationId xmlns:a16="http://schemas.microsoft.com/office/drawing/2014/main" id="{6F5CB695-23D8-4A63-848B-EFDE2AB2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4569" y="4133258"/>
            <a:ext cx="2383898" cy="14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zultat iskanja slik za SEASONS CLIPART">
            <a:extLst>
              <a:ext uri="{FF2B5EF4-FFF2-40B4-BE49-F238E27FC236}">
                <a16:creationId xmlns:a16="http://schemas.microsoft.com/office/drawing/2014/main" id="{135358A6-D7F4-4627-91FF-8AA4F2DA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59" y="1145930"/>
            <a:ext cx="4164227" cy="41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1417229" y="179121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WINTER 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zima</a:t>
            </a:r>
            <a:endParaRPr lang="sl-SI" sz="2800" b="1" dirty="0">
              <a:solidFill>
                <a:srgbClr val="018BD3"/>
              </a:solidFill>
            </a:endParaRPr>
          </a:p>
        </p:txBody>
      </p:sp>
      <p:pic>
        <p:nvPicPr>
          <p:cNvPr id="4102" name="Picture 6" descr="Povezana slika">
            <a:extLst>
              <a:ext uri="{FF2B5EF4-FFF2-40B4-BE49-F238E27FC236}">
                <a16:creationId xmlns:a16="http://schemas.microsoft.com/office/drawing/2014/main" id="{135ABC4F-8D67-4E1C-A32C-EF4E8D2E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85" y="1723490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vezana slika">
            <a:extLst>
              <a:ext uri="{FF2B5EF4-FFF2-40B4-BE49-F238E27FC236}">
                <a16:creationId xmlns:a16="http://schemas.microsoft.com/office/drawing/2014/main" id="{A9DBCD19-62B6-49C7-A576-54149252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67" y="1280688"/>
            <a:ext cx="453838" cy="4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ovezana slika">
            <a:extLst>
              <a:ext uri="{FF2B5EF4-FFF2-40B4-BE49-F238E27FC236}">
                <a16:creationId xmlns:a16="http://schemas.microsoft.com/office/drawing/2014/main" id="{CE8C7EF6-DE9B-44AF-A9CE-E48FA25B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5" y="389661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353283A-A32E-41EE-961F-B1F5970A21D5}"/>
              </a:ext>
            </a:extLst>
          </p:cNvPr>
          <p:cNvSpPr txBox="1">
            <a:spLocks/>
          </p:cNvSpPr>
          <p:nvPr/>
        </p:nvSpPr>
        <p:spPr>
          <a:xfrm>
            <a:off x="7231365" y="175212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SPRING</a:t>
            </a:r>
            <a:endParaRPr lang="sl-SI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pomlad</a:t>
            </a:r>
          </a:p>
        </p:txBody>
      </p:sp>
      <p:pic>
        <p:nvPicPr>
          <p:cNvPr id="4104" name="Picture 8" descr="Rezultat iskanja slik za flower opening animation">
            <a:extLst>
              <a:ext uri="{FF2B5EF4-FFF2-40B4-BE49-F238E27FC236}">
                <a16:creationId xmlns:a16="http://schemas.microsoft.com/office/drawing/2014/main" id="{38ADC2D7-C554-4CC9-8BBF-8012AF297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91" y="1374241"/>
            <a:ext cx="2381250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7DAF4BE-C68F-47C5-89EA-5F10E918DB05}"/>
              </a:ext>
            </a:extLst>
          </p:cNvPr>
          <p:cNvSpPr txBox="1">
            <a:spLocks/>
          </p:cNvSpPr>
          <p:nvPr/>
        </p:nvSpPr>
        <p:spPr>
          <a:xfrm>
            <a:off x="7209713" y="392012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</a:t>
            </a: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D5E56228-68F9-40B8-ADE1-6A8875F903B9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538D345-A073-4C76-AAB0-CBD07A0EC253}"/>
              </a:ext>
            </a:extLst>
          </p:cNvPr>
          <p:cNvSpPr txBox="1">
            <a:spLocks/>
          </p:cNvSpPr>
          <p:nvPr/>
        </p:nvSpPr>
        <p:spPr>
          <a:xfrm>
            <a:off x="-437326" y="986937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SNOWFLAKE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snežinka</a:t>
            </a:r>
          </a:p>
        </p:txBody>
      </p:sp>
      <p:pic>
        <p:nvPicPr>
          <p:cNvPr id="24" name="Picture 6" descr="Povezana slika">
            <a:extLst>
              <a:ext uri="{FF2B5EF4-FFF2-40B4-BE49-F238E27FC236}">
                <a16:creationId xmlns:a16="http://schemas.microsoft.com/office/drawing/2014/main" id="{2E68E699-873F-45A5-9072-4F39C8C1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9" y="336254"/>
            <a:ext cx="645822" cy="5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B8565B79-27DC-45D8-9402-FA292A176211}"/>
              </a:ext>
            </a:extLst>
          </p:cNvPr>
          <p:cNvSpPr txBox="1">
            <a:spLocks/>
          </p:cNvSpPr>
          <p:nvPr/>
        </p:nvSpPr>
        <p:spPr>
          <a:xfrm>
            <a:off x="-437326" y="2583359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LEAF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list</a:t>
            </a:r>
          </a:p>
        </p:txBody>
      </p:sp>
      <p:pic>
        <p:nvPicPr>
          <p:cNvPr id="4106" name="Picture 10" descr="Rezultat iskanja slik za autumn leaves gif">
            <a:extLst>
              <a:ext uri="{FF2B5EF4-FFF2-40B4-BE49-F238E27FC236}">
                <a16:creationId xmlns:a16="http://schemas.microsoft.com/office/drawing/2014/main" id="{2BF5EC27-C573-40A2-B7D9-DCAA1E4944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462" y="4369433"/>
            <a:ext cx="1904130" cy="190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C58BE934-C4B9-409F-B3DB-0C55A4B7DCBA}"/>
              </a:ext>
            </a:extLst>
          </p:cNvPr>
          <p:cNvSpPr txBox="1">
            <a:spLocks/>
          </p:cNvSpPr>
          <p:nvPr/>
        </p:nvSpPr>
        <p:spPr>
          <a:xfrm>
            <a:off x="1286990" y="379026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poletje</a:t>
            </a:r>
          </a:p>
        </p:txBody>
      </p:sp>
      <p:pic>
        <p:nvPicPr>
          <p:cNvPr id="4108" name="Picture 12" descr="Rezultat iskanja slik za leaf clipart">
            <a:extLst>
              <a:ext uri="{FF2B5EF4-FFF2-40B4-BE49-F238E27FC236}">
                <a16:creationId xmlns:a16="http://schemas.microsoft.com/office/drawing/2014/main" id="{566A34E0-5B2F-49AF-83A6-800F0B12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1" y="1744748"/>
            <a:ext cx="777678" cy="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F43138BE-7FB6-4D39-B621-7CA07E86EBAD}"/>
              </a:ext>
            </a:extLst>
          </p:cNvPr>
          <p:cNvSpPr txBox="1">
            <a:spLocks/>
          </p:cNvSpPr>
          <p:nvPr/>
        </p:nvSpPr>
        <p:spPr>
          <a:xfrm>
            <a:off x="-440868" y="4595557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COLD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mrzlo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6F31FCE-B466-4CED-B423-C7B5A8E6E6B7}"/>
              </a:ext>
            </a:extLst>
          </p:cNvPr>
          <p:cNvSpPr txBox="1">
            <a:spLocks/>
          </p:cNvSpPr>
          <p:nvPr/>
        </p:nvSpPr>
        <p:spPr>
          <a:xfrm>
            <a:off x="-412708" y="6188685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HOT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vroče</a:t>
            </a:r>
          </a:p>
        </p:txBody>
      </p:sp>
      <p:pic>
        <p:nvPicPr>
          <p:cNvPr id="4110" name="Picture 14" descr="Rezultat iskanja slik za cold clipart">
            <a:extLst>
              <a:ext uri="{FF2B5EF4-FFF2-40B4-BE49-F238E27FC236}">
                <a16:creationId xmlns:a16="http://schemas.microsoft.com/office/drawing/2014/main" id="{5E6E0FEC-73E9-4519-9ED5-43C9E1D5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" y="3318507"/>
            <a:ext cx="911741" cy="11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zultat iskanja slik za hot clipart">
            <a:extLst>
              <a:ext uri="{FF2B5EF4-FFF2-40B4-BE49-F238E27FC236}">
                <a16:creationId xmlns:a16="http://schemas.microsoft.com/office/drawing/2014/main" id="{738DECAE-C377-49DA-9BAE-C6C71DC4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3" y="5310157"/>
            <a:ext cx="893216" cy="8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ravokotnik 33">
            <a:extLst>
              <a:ext uri="{FF2B5EF4-FFF2-40B4-BE49-F238E27FC236}">
                <a16:creationId xmlns:a16="http://schemas.microsoft.com/office/drawing/2014/main" id="{09DEAE44-352E-43B1-BC07-2478F4875023}"/>
              </a:ext>
            </a:extLst>
          </p:cNvPr>
          <p:cNvSpPr/>
          <p:nvPr/>
        </p:nvSpPr>
        <p:spPr>
          <a:xfrm rot="5400000">
            <a:off x="2096390" y="5183493"/>
            <a:ext cx="1775222" cy="25628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06B97A65-5A8C-4E82-9932-E291B87914C9}"/>
              </a:ext>
            </a:extLst>
          </p:cNvPr>
          <p:cNvSpPr txBox="1">
            <a:spLocks/>
          </p:cNvSpPr>
          <p:nvPr/>
        </p:nvSpPr>
        <p:spPr>
          <a:xfrm>
            <a:off x="2185261" y="5849704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SEA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morje</a:t>
            </a:r>
          </a:p>
        </p:txBody>
      </p:sp>
      <p:pic>
        <p:nvPicPr>
          <p:cNvPr id="39" name="Picture 22" descr="Povezana slika">
            <a:extLst>
              <a:ext uri="{FF2B5EF4-FFF2-40B4-BE49-F238E27FC236}">
                <a16:creationId xmlns:a16="http://schemas.microsoft.com/office/drawing/2014/main" id="{2722F9FE-CC38-4ED2-BBCA-9D4795F5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8435" y="5844467"/>
            <a:ext cx="1179688" cy="7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86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2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Rezultat iskanja slik za snow clipart">
            <a:extLst>
              <a:ext uri="{FF2B5EF4-FFF2-40B4-BE49-F238E27FC236}">
                <a16:creationId xmlns:a16="http://schemas.microsoft.com/office/drawing/2014/main" id="{E5753340-6B28-44E0-8E2F-4C8C9A8B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79" y="3702722"/>
            <a:ext cx="2545713" cy="19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987259DD-436F-44BB-9333-C50FB52A5277}"/>
              </a:ext>
            </a:extLst>
          </p:cNvPr>
          <p:cNvSpPr/>
          <p:nvPr/>
        </p:nvSpPr>
        <p:spPr>
          <a:xfrm rot="5400000">
            <a:off x="5077691" y="107705"/>
            <a:ext cx="1427020" cy="3944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3818924" y="1433493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DURING THE WINTER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Pozimi</a:t>
            </a:r>
            <a:endParaRPr lang="sl-SI" sz="2800" b="1" dirty="0">
              <a:solidFill>
                <a:srgbClr val="018BD3"/>
              </a:solidFill>
            </a:endParaRPr>
          </a:p>
        </p:txBody>
      </p:sp>
      <p:pic>
        <p:nvPicPr>
          <p:cNvPr id="5122" name="Picture 2" descr="Rezultat iskanja slik za SKIING CLIPART">
            <a:extLst>
              <a:ext uri="{FF2B5EF4-FFF2-40B4-BE49-F238E27FC236}">
                <a16:creationId xmlns:a16="http://schemas.microsoft.com/office/drawing/2014/main" id="{227FBF1F-4F6C-4877-A874-77CD9378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2" y="1433493"/>
            <a:ext cx="1750104" cy="13515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8C5CBF91-DA65-4C1E-BC5F-0B2C149A60BF}"/>
              </a:ext>
            </a:extLst>
          </p:cNvPr>
          <p:cNvSpPr txBox="1">
            <a:spLocks/>
          </p:cNvSpPr>
          <p:nvPr/>
        </p:nvSpPr>
        <p:spPr>
          <a:xfrm>
            <a:off x="49190" y="2834654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SMUČATI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to ski</a:t>
            </a:r>
          </a:p>
        </p:txBody>
      </p:sp>
      <p:pic>
        <p:nvPicPr>
          <p:cNvPr id="5124" name="Picture 4" descr="Povezana slika">
            <a:extLst>
              <a:ext uri="{FF2B5EF4-FFF2-40B4-BE49-F238E27FC236}">
                <a16:creationId xmlns:a16="http://schemas.microsoft.com/office/drawing/2014/main" id="{35B7533E-A69F-4F3B-A0C5-65083682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5" y="3676089"/>
            <a:ext cx="1942221" cy="1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C5D30C68-B310-475E-A9F8-D03B36B285AB}"/>
              </a:ext>
            </a:extLst>
          </p:cNvPr>
          <p:cNvSpPr txBox="1">
            <a:spLocks/>
          </p:cNvSpPr>
          <p:nvPr/>
        </p:nvSpPr>
        <p:spPr>
          <a:xfrm>
            <a:off x="-484766" y="528982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SNOWBALL FIGHT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kepanje</a:t>
            </a:r>
          </a:p>
        </p:txBody>
      </p:sp>
      <p:pic>
        <p:nvPicPr>
          <p:cNvPr id="36" name="Picture 6" descr="Povezana slika">
            <a:extLst>
              <a:ext uri="{FF2B5EF4-FFF2-40B4-BE49-F238E27FC236}">
                <a16:creationId xmlns:a16="http://schemas.microsoft.com/office/drawing/2014/main" id="{4EEDD0CC-1C51-4044-8490-E89C6A0A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73" y="2309973"/>
            <a:ext cx="950102" cy="8455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vezana slika">
            <a:extLst>
              <a:ext uri="{FF2B5EF4-FFF2-40B4-BE49-F238E27FC236}">
                <a16:creationId xmlns:a16="http://schemas.microsoft.com/office/drawing/2014/main" id="{009DD86C-5491-4CF1-A00D-02DA9821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17" y="1249425"/>
            <a:ext cx="1589410" cy="13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4231E4DF-861E-47DA-B482-0E4A9FCB2D93}"/>
              </a:ext>
            </a:extLst>
          </p:cNvPr>
          <p:cNvSpPr txBox="1">
            <a:spLocks/>
          </p:cNvSpPr>
          <p:nvPr/>
        </p:nvSpPr>
        <p:spPr>
          <a:xfrm>
            <a:off x="8655729" y="285099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SLEDDING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sankanje</a:t>
            </a:r>
          </a:p>
        </p:txBody>
      </p:sp>
      <p:pic>
        <p:nvPicPr>
          <p:cNvPr id="5128" name="Picture 8" descr="Povezana slika">
            <a:extLst>
              <a:ext uri="{FF2B5EF4-FFF2-40B4-BE49-F238E27FC236}">
                <a16:creationId xmlns:a16="http://schemas.microsoft.com/office/drawing/2014/main" id="{AEB9ACA6-6637-4752-9BFA-1C574959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23" y="3146463"/>
            <a:ext cx="1699950" cy="13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1212A463-4A4E-4063-8188-3A108BB7671B}"/>
              </a:ext>
            </a:extLst>
          </p:cNvPr>
          <p:cNvSpPr txBox="1">
            <a:spLocks/>
          </p:cNvSpPr>
          <p:nvPr/>
        </p:nvSpPr>
        <p:spPr>
          <a:xfrm>
            <a:off x="2476261" y="4926722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SNOWMAN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snežak</a:t>
            </a:r>
          </a:p>
        </p:txBody>
      </p:sp>
      <p:pic>
        <p:nvPicPr>
          <p:cNvPr id="5132" name="Picture 12" descr="Rezultat iskanja slik za igloo clipart">
            <a:extLst>
              <a:ext uri="{FF2B5EF4-FFF2-40B4-BE49-F238E27FC236}">
                <a16:creationId xmlns:a16="http://schemas.microsoft.com/office/drawing/2014/main" id="{45FE3F7F-5CE6-4CFF-9C03-4809938F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17" y="3877254"/>
            <a:ext cx="2256419" cy="11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9606AC1E-D38B-44CD-BE0B-B9AC0B8BDBFF}"/>
              </a:ext>
            </a:extLst>
          </p:cNvPr>
          <p:cNvSpPr txBox="1">
            <a:spLocks/>
          </p:cNvSpPr>
          <p:nvPr/>
        </p:nvSpPr>
        <p:spPr>
          <a:xfrm>
            <a:off x="5142831" y="5113333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IGLOO 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iglu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05E0DB4E-6FED-429E-A0C4-6B05AE37BC15}"/>
              </a:ext>
            </a:extLst>
          </p:cNvPr>
          <p:cNvSpPr txBox="1">
            <a:spLocks/>
          </p:cNvSpPr>
          <p:nvPr/>
        </p:nvSpPr>
        <p:spPr>
          <a:xfrm>
            <a:off x="7899041" y="560857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SNOW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sneg</a:t>
            </a:r>
          </a:p>
        </p:txBody>
      </p:sp>
    </p:spTree>
    <p:extLst>
      <p:ext uri="{BB962C8B-B14F-4D97-AF65-F5344CB8AC3E}">
        <p14:creationId xmlns:p14="http://schemas.microsoft.com/office/powerpoint/2010/main" val="751543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987259DD-436F-44BB-9333-C50FB52A5277}"/>
              </a:ext>
            </a:extLst>
          </p:cNvPr>
          <p:cNvSpPr/>
          <p:nvPr/>
        </p:nvSpPr>
        <p:spPr>
          <a:xfrm rot="5400000">
            <a:off x="5077691" y="107705"/>
            <a:ext cx="1427020" cy="3944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3818924" y="1433493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DURING THE WINTER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Pozimi</a:t>
            </a:r>
            <a:endParaRPr lang="sl-SI" sz="2800" b="1" dirty="0">
              <a:solidFill>
                <a:srgbClr val="018BD3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C5CBF91-DA65-4C1E-BC5F-0B2C149A60BF}"/>
              </a:ext>
            </a:extLst>
          </p:cNvPr>
          <p:cNvSpPr txBox="1">
            <a:spLocks/>
          </p:cNvSpPr>
          <p:nvPr/>
        </p:nvSpPr>
        <p:spPr>
          <a:xfrm>
            <a:off x="764444" y="3006065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SANTA CLAUS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Božiček</a:t>
            </a:r>
          </a:p>
        </p:txBody>
      </p:sp>
      <p:pic>
        <p:nvPicPr>
          <p:cNvPr id="36" name="Picture 6" descr="Povezana slika">
            <a:extLst>
              <a:ext uri="{FF2B5EF4-FFF2-40B4-BE49-F238E27FC236}">
                <a16:creationId xmlns:a16="http://schemas.microsoft.com/office/drawing/2014/main" id="{4EEDD0CC-1C51-4044-8490-E89C6A0A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73" y="2309973"/>
            <a:ext cx="950102" cy="8455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4231E4DF-861E-47DA-B482-0E4A9FCB2D93}"/>
              </a:ext>
            </a:extLst>
          </p:cNvPr>
          <p:cNvSpPr txBox="1">
            <a:spLocks/>
          </p:cNvSpPr>
          <p:nvPr/>
        </p:nvSpPr>
        <p:spPr>
          <a:xfrm>
            <a:off x="8436561" y="354831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FAMILY 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družina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212A463-4A4E-4063-8188-3A108BB7671B}"/>
              </a:ext>
            </a:extLst>
          </p:cNvPr>
          <p:cNvSpPr txBox="1">
            <a:spLocks/>
          </p:cNvSpPr>
          <p:nvPr/>
        </p:nvSpPr>
        <p:spPr>
          <a:xfrm>
            <a:off x="1279237" y="5165126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FIREPLACE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kamin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9606AC1E-D38B-44CD-BE0B-B9AC0B8BDBFF}"/>
              </a:ext>
            </a:extLst>
          </p:cNvPr>
          <p:cNvSpPr txBox="1">
            <a:spLocks/>
          </p:cNvSpPr>
          <p:nvPr/>
        </p:nvSpPr>
        <p:spPr>
          <a:xfrm>
            <a:off x="6468083" y="554298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GIFT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darilo</a:t>
            </a:r>
          </a:p>
        </p:txBody>
      </p:sp>
      <p:pic>
        <p:nvPicPr>
          <p:cNvPr id="6146" name="Picture 2" descr="Rezultat iskanja slik za santa clipart">
            <a:extLst>
              <a:ext uri="{FF2B5EF4-FFF2-40B4-BE49-F238E27FC236}">
                <a16:creationId xmlns:a16="http://schemas.microsoft.com/office/drawing/2014/main" id="{945FA978-D52F-4C01-90B7-5F07760D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86" y="1304765"/>
            <a:ext cx="1369092" cy="17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vezana slika">
            <a:extLst>
              <a:ext uri="{FF2B5EF4-FFF2-40B4-BE49-F238E27FC236}">
                <a16:creationId xmlns:a16="http://schemas.microsoft.com/office/drawing/2014/main" id="{03CF12FD-4475-4D3D-BC76-5392B465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92" y="3771193"/>
            <a:ext cx="1502035" cy="14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zultat iskanja slik za gift clipart">
            <a:extLst>
              <a:ext uri="{FF2B5EF4-FFF2-40B4-BE49-F238E27FC236}">
                <a16:creationId xmlns:a16="http://schemas.microsoft.com/office/drawing/2014/main" id="{9172BA56-2999-4DEE-893A-ABA838F5A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11" y="4054075"/>
            <a:ext cx="1415038" cy="1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zultat iskanja slik za family clipart">
            <a:extLst>
              <a:ext uri="{FF2B5EF4-FFF2-40B4-BE49-F238E27FC236}">
                <a16:creationId xmlns:a16="http://schemas.microsoft.com/office/drawing/2014/main" id="{3ED77D53-7B87-4C83-86AA-32486690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49" y="1479651"/>
            <a:ext cx="2464892" cy="20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ovezana slika">
            <a:extLst>
              <a:ext uri="{FF2B5EF4-FFF2-40B4-BE49-F238E27FC236}">
                <a16:creationId xmlns:a16="http://schemas.microsoft.com/office/drawing/2014/main" id="{6A19097D-31B1-4991-A9F8-D4448029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3" y="3751525"/>
            <a:ext cx="1484537" cy="19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9056C916-FCF2-4086-B12E-E1283CAE8FB4}"/>
              </a:ext>
            </a:extLst>
          </p:cNvPr>
          <p:cNvSpPr txBox="1">
            <a:spLocks/>
          </p:cNvSpPr>
          <p:nvPr/>
        </p:nvSpPr>
        <p:spPr>
          <a:xfrm>
            <a:off x="-266940" y="5772207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ST. NICOLAS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Miklavž</a:t>
            </a:r>
          </a:p>
        </p:txBody>
      </p:sp>
      <p:pic>
        <p:nvPicPr>
          <p:cNvPr id="6156" name="Picture 12" descr="Povezana slika">
            <a:extLst>
              <a:ext uri="{FF2B5EF4-FFF2-40B4-BE49-F238E27FC236}">
                <a16:creationId xmlns:a16="http://schemas.microsoft.com/office/drawing/2014/main" id="{36D70A86-4D42-48C5-87EC-39A50F44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35" y="3075405"/>
            <a:ext cx="2148637" cy="16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8390A2B3-14E1-428B-954F-4C596F5CE357}"/>
              </a:ext>
            </a:extLst>
          </p:cNvPr>
          <p:cNvSpPr txBox="1">
            <a:spLocks/>
          </p:cNvSpPr>
          <p:nvPr/>
        </p:nvSpPr>
        <p:spPr>
          <a:xfrm>
            <a:off x="4071572" y="488398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WARM TEA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topel čaj</a:t>
            </a:r>
          </a:p>
        </p:txBody>
      </p:sp>
    </p:spTree>
    <p:extLst>
      <p:ext uri="{BB962C8B-B14F-4D97-AF65-F5344CB8AC3E}">
        <p14:creationId xmlns:p14="http://schemas.microsoft.com/office/powerpoint/2010/main" val="1122625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Povezana slika">
            <a:extLst>
              <a:ext uri="{FF2B5EF4-FFF2-40B4-BE49-F238E27FC236}">
                <a16:creationId xmlns:a16="http://schemas.microsoft.com/office/drawing/2014/main" id="{A3EFCDA1-A346-454D-B8F8-EEC434000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91" y="4474081"/>
            <a:ext cx="2771366" cy="14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423FA887-58BA-4FAF-97FD-715DDA350433}"/>
              </a:ext>
            </a:extLst>
          </p:cNvPr>
          <p:cNvSpPr txBox="1">
            <a:spLocks/>
          </p:cNvSpPr>
          <p:nvPr/>
        </p:nvSpPr>
        <p:spPr>
          <a:xfrm>
            <a:off x="1213580" y="5952143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BIRD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ptica</a:t>
            </a:r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987259DD-436F-44BB-9333-C50FB52A5277}"/>
              </a:ext>
            </a:extLst>
          </p:cNvPr>
          <p:cNvSpPr/>
          <p:nvPr/>
        </p:nvSpPr>
        <p:spPr>
          <a:xfrm rot="5400000">
            <a:off x="5077691" y="107705"/>
            <a:ext cx="1427020" cy="3944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3818924" y="1433493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DURING SPRING</a:t>
            </a:r>
            <a:endParaRPr lang="sl-SI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Spomladi</a:t>
            </a:r>
            <a:endParaRPr lang="sl-SI" sz="2800" dirty="0">
              <a:solidFill>
                <a:srgbClr val="018BD3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C5CBF91-DA65-4C1E-BC5F-0B2C149A60BF}"/>
              </a:ext>
            </a:extLst>
          </p:cNvPr>
          <p:cNvSpPr txBox="1">
            <a:spLocks/>
          </p:cNvSpPr>
          <p:nvPr/>
        </p:nvSpPr>
        <p:spPr>
          <a:xfrm>
            <a:off x="764444" y="3006065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FLOWER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roža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212A463-4A4E-4063-8188-3A108BB7671B}"/>
              </a:ext>
            </a:extLst>
          </p:cNvPr>
          <p:cNvSpPr txBox="1">
            <a:spLocks/>
          </p:cNvSpPr>
          <p:nvPr/>
        </p:nvSpPr>
        <p:spPr>
          <a:xfrm>
            <a:off x="-576872" y="4609088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ANIMALS 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živali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390A2B3-14E1-428B-954F-4C596F5CE357}"/>
              </a:ext>
            </a:extLst>
          </p:cNvPr>
          <p:cNvSpPr txBox="1">
            <a:spLocks/>
          </p:cNvSpPr>
          <p:nvPr/>
        </p:nvSpPr>
        <p:spPr>
          <a:xfrm>
            <a:off x="3131320" y="4715726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SING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peti</a:t>
            </a:r>
          </a:p>
        </p:txBody>
      </p:sp>
      <p:pic>
        <p:nvPicPr>
          <p:cNvPr id="21" name="Picture 8" descr="Rezultat iskanja slik za flower opening animation">
            <a:extLst>
              <a:ext uri="{FF2B5EF4-FFF2-40B4-BE49-F238E27FC236}">
                <a16:creationId xmlns:a16="http://schemas.microsoft.com/office/drawing/2014/main" id="{D9F10451-79FB-4017-A9CB-55FD69A46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47" y="2240042"/>
            <a:ext cx="1199777" cy="8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zultat iskanja slik za flower clipart">
            <a:extLst>
              <a:ext uri="{FF2B5EF4-FFF2-40B4-BE49-F238E27FC236}">
                <a16:creationId xmlns:a16="http://schemas.microsoft.com/office/drawing/2014/main" id="{32BF2E7C-BC17-468C-B7AE-1E9E1110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50" y="1414205"/>
            <a:ext cx="1517073" cy="15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zultat iskanja slik za bear clipart">
            <a:extLst>
              <a:ext uri="{FF2B5EF4-FFF2-40B4-BE49-F238E27FC236}">
                <a16:creationId xmlns:a16="http://schemas.microsoft.com/office/drawing/2014/main" id="{0E2F6514-1151-4711-A4F8-919277D9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4" y="3852698"/>
            <a:ext cx="1376795" cy="71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ovezana slika">
            <a:extLst>
              <a:ext uri="{FF2B5EF4-FFF2-40B4-BE49-F238E27FC236}">
                <a16:creationId xmlns:a16="http://schemas.microsoft.com/office/drawing/2014/main" id="{C2B40B84-204D-4CBE-9028-90A77147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97" y="1666087"/>
            <a:ext cx="2564319" cy="22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B4B2A5E9-24D3-4DE6-9A82-0C76CCE5723D}"/>
              </a:ext>
            </a:extLst>
          </p:cNvPr>
          <p:cNvSpPr txBox="1">
            <a:spLocks/>
          </p:cNvSpPr>
          <p:nvPr/>
        </p:nvSpPr>
        <p:spPr>
          <a:xfrm>
            <a:off x="8240946" y="4135003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GARDENING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vrtnarjenje</a:t>
            </a:r>
          </a:p>
        </p:txBody>
      </p:sp>
      <p:pic>
        <p:nvPicPr>
          <p:cNvPr id="7182" name="Picture 14" descr="Rezultat iskanja slik za rain clipart">
            <a:extLst>
              <a:ext uri="{FF2B5EF4-FFF2-40B4-BE49-F238E27FC236}">
                <a16:creationId xmlns:a16="http://schemas.microsoft.com/office/drawing/2014/main" id="{C98FA26F-F6A6-4318-8890-DF60CF08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77" y="4116273"/>
            <a:ext cx="180975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C74DC0A2-94DF-4292-80FB-F59D8E8D1BF9}"/>
              </a:ext>
            </a:extLst>
          </p:cNvPr>
          <p:cNvSpPr txBox="1">
            <a:spLocks/>
          </p:cNvSpPr>
          <p:nvPr/>
        </p:nvSpPr>
        <p:spPr>
          <a:xfrm>
            <a:off x="4878497" y="6002424"/>
            <a:ext cx="3148081" cy="714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RAIN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deževati</a:t>
            </a:r>
          </a:p>
        </p:txBody>
      </p:sp>
      <p:pic>
        <p:nvPicPr>
          <p:cNvPr id="34" name="Picture 20" descr="Rezultat iskanja slik za easter eggs clipart">
            <a:extLst>
              <a:ext uri="{FF2B5EF4-FFF2-40B4-BE49-F238E27FC236}">
                <a16:creationId xmlns:a16="http://schemas.microsoft.com/office/drawing/2014/main" id="{C77E7E88-FE90-4746-84BD-79CA5A51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82" y="5010788"/>
            <a:ext cx="1589536" cy="9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singing clipart">
            <a:extLst>
              <a:ext uri="{FF2B5EF4-FFF2-40B4-BE49-F238E27FC236}">
                <a16:creationId xmlns:a16="http://schemas.microsoft.com/office/drawing/2014/main" id="{C249D1FA-1549-43E3-99B6-B5BF2555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68" y="3075507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91835D9F-41FB-4155-AB0D-F627608FCF58}"/>
              </a:ext>
            </a:extLst>
          </p:cNvPr>
          <p:cNvSpPr txBox="1">
            <a:spLocks/>
          </p:cNvSpPr>
          <p:nvPr/>
        </p:nvSpPr>
        <p:spPr>
          <a:xfrm>
            <a:off x="7668735" y="6029964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EASTER EGGS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velikonočna jajca</a:t>
            </a:r>
          </a:p>
        </p:txBody>
      </p:sp>
    </p:spTree>
    <p:extLst>
      <p:ext uri="{BB962C8B-B14F-4D97-AF65-F5344CB8AC3E}">
        <p14:creationId xmlns:p14="http://schemas.microsoft.com/office/powerpoint/2010/main" val="4195779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AC805679-4E33-49A5-839C-E58C03C97E0A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6621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Kako ti je ime?</a:t>
            </a:r>
            <a:endParaRPr lang="sl-SI" sz="2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4287323-452E-4BDB-980D-D43E87071360}"/>
              </a:ext>
            </a:extLst>
          </p:cNvPr>
          <p:cNvSpPr txBox="1">
            <a:spLocks/>
          </p:cNvSpPr>
          <p:nvPr/>
        </p:nvSpPr>
        <p:spPr>
          <a:xfrm>
            <a:off x="1278923" y="249206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3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NAME </a:t>
            </a:r>
            <a:r>
              <a:rPr lang="sl-SI" sz="4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IS</a:t>
            </a:r>
            <a:r>
              <a:rPr lang="sl-SI" sz="4200" b="1" dirty="0">
                <a:solidFill>
                  <a:schemeClr val="tx1"/>
                </a:solidFill>
              </a:rPr>
              <a:t> </a:t>
            </a:r>
            <a:r>
              <a:rPr lang="sl-SI" sz="2800" b="1" dirty="0">
                <a:solidFill>
                  <a:schemeClr val="tx1"/>
                </a:solidFill>
              </a:rPr>
              <a:t>SOPHIE.</a:t>
            </a:r>
          </a:p>
        </p:txBody>
      </p:sp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81E836CE-480B-45CE-A554-3CEE477E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ek govora: pravokotnik 1">
            <a:extLst>
              <a:ext uri="{FF2B5EF4-FFF2-40B4-BE49-F238E27FC236}">
                <a16:creationId xmlns:a16="http://schemas.microsoft.com/office/drawing/2014/main" id="{65BFB63F-8DCB-4107-81E5-FB02B6796968}"/>
              </a:ext>
            </a:extLst>
          </p:cNvPr>
          <p:cNvSpPr/>
          <p:nvPr/>
        </p:nvSpPr>
        <p:spPr>
          <a:xfrm>
            <a:off x="1278923" y="2280063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Little Boy Clip Art">
            <a:extLst>
              <a:ext uri="{FF2B5EF4-FFF2-40B4-BE49-F238E27FC236}">
                <a16:creationId xmlns:a16="http://schemas.microsoft.com/office/drawing/2014/main" id="{46393899-4C5D-48EA-8366-7A939A14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40B950A-9CFE-4CF5-955B-F7F4E5F8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701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987259DD-436F-44BB-9333-C50FB52A5277}"/>
              </a:ext>
            </a:extLst>
          </p:cNvPr>
          <p:cNvSpPr/>
          <p:nvPr/>
        </p:nvSpPr>
        <p:spPr>
          <a:xfrm rot="5400000">
            <a:off x="5077691" y="107705"/>
            <a:ext cx="1427020" cy="3944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3818924" y="1433493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DURING 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Poleti</a:t>
            </a:r>
            <a:endParaRPr lang="sl-SI" sz="2800" dirty="0">
              <a:solidFill>
                <a:srgbClr val="018BD3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C5CBF91-DA65-4C1E-BC5F-0B2C149A60BF}"/>
              </a:ext>
            </a:extLst>
          </p:cNvPr>
          <p:cNvSpPr txBox="1">
            <a:spLocks/>
          </p:cNvSpPr>
          <p:nvPr/>
        </p:nvSpPr>
        <p:spPr>
          <a:xfrm>
            <a:off x="764444" y="3006065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SEA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morje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212A463-4A4E-4063-8188-3A108BB7671B}"/>
              </a:ext>
            </a:extLst>
          </p:cNvPr>
          <p:cNvSpPr txBox="1">
            <a:spLocks/>
          </p:cNvSpPr>
          <p:nvPr/>
        </p:nvSpPr>
        <p:spPr>
          <a:xfrm>
            <a:off x="-572245" y="5023817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SWIM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plavati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390A2B3-14E1-428B-954F-4C596F5CE357}"/>
              </a:ext>
            </a:extLst>
          </p:cNvPr>
          <p:cNvSpPr txBox="1">
            <a:spLocks/>
          </p:cNvSpPr>
          <p:nvPr/>
        </p:nvSpPr>
        <p:spPr>
          <a:xfrm>
            <a:off x="5332522" y="530267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SANDCASTLE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peščeni grad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23FA887-58BA-4FAF-97FD-715DDA350433}"/>
              </a:ext>
            </a:extLst>
          </p:cNvPr>
          <p:cNvSpPr txBox="1">
            <a:spLocks/>
          </p:cNvSpPr>
          <p:nvPr/>
        </p:nvSpPr>
        <p:spPr>
          <a:xfrm>
            <a:off x="1357283" y="601727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LEMONADE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limonada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B4B2A5E9-24D3-4DE6-9A82-0C76CCE5723D}"/>
              </a:ext>
            </a:extLst>
          </p:cNvPr>
          <p:cNvSpPr txBox="1">
            <a:spLocks/>
          </p:cNvSpPr>
          <p:nvPr/>
        </p:nvSpPr>
        <p:spPr>
          <a:xfrm>
            <a:off x="7748728" y="3409637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SNORKEL 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potapljati se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74DC0A2-94DF-4292-80FB-F59D8E8D1BF9}"/>
              </a:ext>
            </a:extLst>
          </p:cNvPr>
          <p:cNvSpPr txBox="1">
            <a:spLocks/>
          </p:cNvSpPr>
          <p:nvPr/>
        </p:nvSpPr>
        <p:spPr>
          <a:xfrm>
            <a:off x="3333372" y="4598651"/>
            <a:ext cx="3148081" cy="714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BEACH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plaža</a:t>
            </a:r>
          </a:p>
        </p:txBody>
      </p:sp>
      <p:pic>
        <p:nvPicPr>
          <p:cNvPr id="22" name="Picture 22" descr="Povezana slika">
            <a:extLst>
              <a:ext uri="{FF2B5EF4-FFF2-40B4-BE49-F238E27FC236}">
                <a16:creationId xmlns:a16="http://schemas.microsoft.com/office/drawing/2014/main" id="{F01BD3D5-7328-4C63-BE06-C5C72428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686" y="1322238"/>
            <a:ext cx="2383898" cy="14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ovezana slika">
            <a:extLst>
              <a:ext uri="{FF2B5EF4-FFF2-40B4-BE49-F238E27FC236}">
                <a16:creationId xmlns:a16="http://schemas.microsoft.com/office/drawing/2014/main" id="{2BA930C1-0050-4CB8-8FA3-1111D21F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8" y="3745203"/>
            <a:ext cx="1726623" cy="13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vezana slika">
            <a:extLst>
              <a:ext uri="{FF2B5EF4-FFF2-40B4-BE49-F238E27FC236}">
                <a16:creationId xmlns:a16="http://schemas.microsoft.com/office/drawing/2014/main" id="{D8C94BEE-E34D-48BE-8D13-66C8E1D3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87" y="4447115"/>
            <a:ext cx="1503717" cy="15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Povezana slika">
            <a:extLst>
              <a:ext uri="{FF2B5EF4-FFF2-40B4-BE49-F238E27FC236}">
                <a16:creationId xmlns:a16="http://schemas.microsoft.com/office/drawing/2014/main" id="{97E6C810-4178-46CF-A122-566DCF61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13" y="1778386"/>
            <a:ext cx="1436454" cy="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zultat iskanja slik za beach clipart">
            <a:extLst>
              <a:ext uri="{FF2B5EF4-FFF2-40B4-BE49-F238E27FC236}">
                <a16:creationId xmlns:a16="http://schemas.microsoft.com/office/drawing/2014/main" id="{C9B85B03-C0C3-4B53-B692-E4690834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83" y="3236028"/>
            <a:ext cx="1853098" cy="12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zultat iskanja slik za beach clipart">
            <a:extLst>
              <a:ext uri="{FF2B5EF4-FFF2-40B4-BE49-F238E27FC236}">
                <a16:creationId xmlns:a16="http://schemas.microsoft.com/office/drawing/2014/main" id="{6550DDE1-84CA-436D-8F15-0F18D397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23" y="3696602"/>
            <a:ext cx="1804616" cy="15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ovezana slika">
            <a:extLst>
              <a:ext uri="{FF2B5EF4-FFF2-40B4-BE49-F238E27FC236}">
                <a16:creationId xmlns:a16="http://schemas.microsoft.com/office/drawing/2014/main" id="{9DF5FF3B-632A-4F28-AA02-55278A750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47" y="1425726"/>
            <a:ext cx="1495799" cy="17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ovezana slika">
            <a:extLst>
              <a:ext uri="{FF2B5EF4-FFF2-40B4-BE49-F238E27FC236}">
                <a16:creationId xmlns:a16="http://schemas.microsoft.com/office/drawing/2014/main" id="{491A84C3-7FF5-40C3-BEF8-08832E7A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50" y="4124237"/>
            <a:ext cx="1743379" cy="17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7C710005-0FFC-47F3-8B3E-A3904122FF02}"/>
              </a:ext>
            </a:extLst>
          </p:cNvPr>
          <p:cNvSpPr txBox="1">
            <a:spLocks/>
          </p:cNvSpPr>
          <p:nvPr/>
        </p:nvSpPr>
        <p:spPr>
          <a:xfrm>
            <a:off x="7763475" y="589079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DIVING MASK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maska za potapljanje</a:t>
            </a:r>
          </a:p>
        </p:txBody>
      </p:sp>
    </p:spTree>
    <p:extLst>
      <p:ext uri="{BB962C8B-B14F-4D97-AF65-F5344CB8AC3E}">
        <p14:creationId xmlns:p14="http://schemas.microsoft.com/office/powerpoint/2010/main" val="187223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987259DD-436F-44BB-9333-C50FB52A5277}"/>
              </a:ext>
            </a:extLst>
          </p:cNvPr>
          <p:cNvSpPr/>
          <p:nvPr/>
        </p:nvSpPr>
        <p:spPr>
          <a:xfrm rot="5400000">
            <a:off x="5077691" y="107705"/>
            <a:ext cx="1427020" cy="3944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3818924" y="1433493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DURING 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Jeseni</a:t>
            </a:r>
            <a:endParaRPr lang="sl-SI" sz="2800" dirty="0">
              <a:solidFill>
                <a:srgbClr val="018BD3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C5CBF91-DA65-4C1E-BC5F-0B2C149A60BF}"/>
              </a:ext>
            </a:extLst>
          </p:cNvPr>
          <p:cNvSpPr txBox="1">
            <a:spLocks/>
          </p:cNvSpPr>
          <p:nvPr/>
        </p:nvSpPr>
        <p:spPr>
          <a:xfrm>
            <a:off x="-573183" y="2574273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LEAF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list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212A463-4A4E-4063-8188-3A108BB7671B}"/>
              </a:ext>
            </a:extLst>
          </p:cNvPr>
          <p:cNvSpPr txBox="1">
            <a:spLocks/>
          </p:cNvSpPr>
          <p:nvPr/>
        </p:nvSpPr>
        <p:spPr>
          <a:xfrm>
            <a:off x="676091" y="375424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FALL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padati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390A2B3-14E1-428B-954F-4C596F5CE357}"/>
              </a:ext>
            </a:extLst>
          </p:cNvPr>
          <p:cNvSpPr txBox="1">
            <a:spLocks/>
          </p:cNvSpPr>
          <p:nvPr/>
        </p:nvSpPr>
        <p:spPr>
          <a:xfrm>
            <a:off x="7866435" y="5835293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PUMPKIN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buča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23FA887-58BA-4FAF-97FD-715DDA350433}"/>
              </a:ext>
            </a:extLst>
          </p:cNvPr>
          <p:cNvSpPr txBox="1">
            <a:spLocks/>
          </p:cNvSpPr>
          <p:nvPr/>
        </p:nvSpPr>
        <p:spPr>
          <a:xfrm>
            <a:off x="-409627" y="599573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RAKE LEAVES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grabiti listje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B4B2A5E9-24D3-4DE6-9A82-0C76CCE5723D}"/>
              </a:ext>
            </a:extLst>
          </p:cNvPr>
          <p:cNvSpPr txBox="1">
            <a:spLocks/>
          </p:cNvSpPr>
          <p:nvPr/>
        </p:nvSpPr>
        <p:spPr>
          <a:xfrm>
            <a:off x="7718505" y="3422123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SCHOOL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šola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74DC0A2-94DF-4292-80FB-F59D8E8D1BF9}"/>
              </a:ext>
            </a:extLst>
          </p:cNvPr>
          <p:cNvSpPr txBox="1">
            <a:spLocks/>
          </p:cNvSpPr>
          <p:nvPr/>
        </p:nvSpPr>
        <p:spPr>
          <a:xfrm>
            <a:off x="5640909" y="4830967"/>
            <a:ext cx="3148081" cy="714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HALLOWEEN 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Noč čarovnic</a:t>
            </a:r>
          </a:p>
        </p:txBody>
      </p:sp>
      <p:pic>
        <p:nvPicPr>
          <p:cNvPr id="23" name="Picture 10" descr="Rezultat iskanja slik za autumn leaves gif">
            <a:extLst>
              <a:ext uri="{FF2B5EF4-FFF2-40B4-BE49-F238E27FC236}">
                <a16:creationId xmlns:a16="http://schemas.microsoft.com/office/drawing/2014/main" id="{CCB773EC-F0CE-4D7F-9516-65A7E13CF2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12" y="1900783"/>
            <a:ext cx="986336" cy="98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zultat iskanja slik za leaf clipart">
            <a:extLst>
              <a:ext uri="{FF2B5EF4-FFF2-40B4-BE49-F238E27FC236}">
                <a16:creationId xmlns:a16="http://schemas.microsoft.com/office/drawing/2014/main" id="{8794E67A-1791-4578-9925-BF85994C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1" y="1584020"/>
            <a:ext cx="777678" cy="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zultat iskanja slik za to fall clipart">
            <a:extLst>
              <a:ext uri="{FF2B5EF4-FFF2-40B4-BE49-F238E27FC236}">
                <a16:creationId xmlns:a16="http://schemas.microsoft.com/office/drawing/2014/main" id="{52E6D6A3-2EF0-4B0E-9B7D-D3EFEFE0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22" y="2361698"/>
            <a:ext cx="1620927" cy="145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zultat iskanja slik za rake leaves clipart">
            <a:extLst>
              <a:ext uri="{FF2B5EF4-FFF2-40B4-BE49-F238E27FC236}">
                <a16:creationId xmlns:a16="http://schemas.microsoft.com/office/drawing/2014/main" id="{3A2349CE-239D-45F9-903B-C525114B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1" y="4136723"/>
            <a:ext cx="1988828" cy="1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zultat iskanja slik za halloween clipart">
            <a:extLst>
              <a:ext uri="{FF2B5EF4-FFF2-40B4-BE49-F238E27FC236}">
                <a16:creationId xmlns:a16="http://schemas.microsoft.com/office/drawing/2014/main" id="{1B952CC0-C860-42C3-A860-026D9C185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26" y="3429000"/>
            <a:ext cx="1824909" cy="13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ovezana slika">
            <a:extLst>
              <a:ext uri="{FF2B5EF4-FFF2-40B4-BE49-F238E27FC236}">
                <a16:creationId xmlns:a16="http://schemas.microsoft.com/office/drawing/2014/main" id="{B846406B-2687-46AC-8BF5-10908851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68" y="4232169"/>
            <a:ext cx="1192250" cy="14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zultat iskanja slik za school clipart">
            <a:extLst>
              <a:ext uri="{FF2B5EF4-FFF2-40B4-BE49-F238E27FC236}">
                <a16:creationId xmlns:a16="http://schemas.microsoft.com/office/drawing/2014/main" id="{E82244FE-455C-4CF8-A74F-270FBBC5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16" y="1460973"/>
            <a:ext cx="1429302" cy="17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zultat iskanja slik za grapes clipart">
            <a:extLst>
              <a:ext uri="{FF2B5EF4-FFF2-40B4-BE49-F238E27FC236}">
                <a16:creationId xmlns:a16="http://schemas.microsoft.com/office/drawing/2014/main" id="{044D8F6E-2155-447C-B585-E277D741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11" y="3970262"/>
            <a:ext cx="994481" cy="12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6013B37C-8527-4B7E-A645-C7CA06AAD2C8}"/>
              </a:ext>
            </a:extLst>
          </p:cNvPr>
          <p:cNvSpPr txBox="1">
            <a:spLocks/>
          </p:cNvSpPr>
          <p:nvPr/>
        </p:nvSpPr>
        <p:spPr>
          <a:xfrm>
            <a:off x="2492828" y="547345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GRAPES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grozdje</a:t>
            </a:r>
          </a:p>
        </p:txBody>
      </p:sp>
    </p:spTree>
    <p:extLst>
      <p:ext uri="{BB962C8B-B14F-4D97-AF65-F5344CB8AC3E}">
        <p14:creationId xmlns:p14="http://schemas.microsoft.com/office/powerpoint/2010/main" val="2531487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vokotnik 32">
            <a:extLst>
              <a:ext uri="{FF2B5EF4-FFF2-40B4-BE49-F238E27FC236}">
                <a16:creationId xmlns:a16="http://schemas.microsoft.com/office/drawing/2014/main" id="{5122FF97-4B93-4911-B756-48E8D16A8EB9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WHICH SEASON IS YOUR FAVORITE?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Kateri letni čas je tvoj najljubši?</a:t>
            </a:r>
            <a:endParaRPr lang="sl-SI" sz="2800" dirty="0"/>
          </a:p>
        </p:txBody>
      </p:sp>
      <p:sp>
        <p:nvSpPr>
          <p:cNvPr id="24" name="Označba mesta noge 3">
            <a:extLst>
              <a:ext uri="{FF2B5EF4-FFF2-40B4-BE49-F238E27FC236}">
                <a16:creationId xmlns:a16="http://schemas.microsoft.com/office/drawing/2014/main" id="{C04A4CB4-4A3C-4C9A-A1BB-3968BBA7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4775576E-1E47-4868-8E9F-29AB5427B1E3}"/>
              </a:ext>
            </a:extLst>
          </p:cNvPr>
          <p:cNvSpPr txBox="1">
            <a:spLocks/>
          </p:cNvSpPr>
          <p:nvPr/>
        </p:nvSpPr>
        <p:spPr>
          <a:xfrm>
            <a:off x="6197598" y="226282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WHICH SEASON IS YOUR FAVORITE?</a:t>
            </a:r>
          </a:p>
        </p:txBody>
      </p:sp>
      <p:pic>
        <p:nvPicPr>
          <p:cNvPr id="34" name="Picture 4" descr="Related image">
            <a:extLst>
              <a:ext uri="{FF2B5EF4-FFF2-40B4-BE49-F238E27FC236}">
                <a16:creationId xmlns:a16="http://schemas.microsoft.com/office/drawing/2014/main" id="{64DE7E51-7810-48BB-B32D-83E6934F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laček govora: pravokotnik 35">
            <a:extLst>
              <a:ext uri="{FF2B5EF4-FFF2-40B4-BE49-F238E27FC236}">
                <a16:creationId xmlns:a16="http://schemas.microsoft.com/office/drawing/2014/main" id="{111FB2E5-28FD-483A-8024-52E9BA643CB6}"/>
              </a:ext>
            </a:extLst>
          </p:cNvPr>
          <p:cNvSpPr/>
          <p:nvPr/>
        </p:nvSpPr>
        <p:spPr>
          <a:xfrm>
            <a:off x="1329723" y="213453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7" name="Picture 2" descr="Little Boy Clip Art">
            <a:extLst>
              <a:ext uri="{FF2B5EF4-FFF2-40B4-BE49-F238E27FC236}">
                <a16:creationId xmlns:a16="http://schemas.microsoft.com/office/drawing/2014/main" id="{44BD08EB-6877-41C7-893F-BEAF4A68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3" y="3603046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blaček govora: pravokotnik 37">
            <a:extLst>
              <a:ext uri="{FF2B5EF4-FFF2-40B4-BE49-F238E27FC236}">
                <a16:creationId xmlns:a16="http://schemas.microsoft.com/office/drawing/2014/main" id="{7F927E68-847B-4166-A84F-B8AF5E38C617}"/>
              </a:ext>
            </a:extLst>
          </p:cNvPr>
          <p:cNvSpPr/>
          <p:nvPr/>
        </p:nvSpPr>
        <p:spPr>
          <a:xfrm>
            <a:off x="6197598" y="2117669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03C4F2D1-41D3-444B-B46C-41981B506796}"/>
              </a:ext>
            </a:extLst>
          </p:cNvPr>
          <p:cNvSpPr txBox="1">
            <a:spLocks/>
          </p:cNvSpPr>
          <p:nvPr/>
        </p:nvSpPr>
        <p:spPr>
          <a:xfrm>
            <a:off x="1329722" y="226013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C000"/>
                </a:solidFill>
              </a:rPr>
              <a:t>MY FAVORITE SEASON IS </a:t>
            </a:r>
            <a:r>
              <a:rPr lang="sl-SI" sz="2400" b="1" dirty="0">
                <a:solidFill>
                  <a:srgbClr val="018BD3"/>
                </a:solidFill>
              </a:rPr>
              <a:t>WINTER.</a:t>
            </a:r>
          </a:p>
        </p:txBody>
      </p:sp>
    </p:spTree>
    <p:extLst>
      <p:ext uri="{BB962C8B-B14F-4D97-AF65-F5344CB8AC3E}">
        <p14:creationId xmlns:p14="http://schemas.microsoft.com/office/powerpoint/2010/main" val="1903441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 animBg="1"/>
      <p:bldP spid="38" grpId="0" animBg="1"/>
      <p:bldP spid="3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WHICH SEASON IS YOUR FAVORITE?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Kateri letni čas je tvoj najljubši?</a:t>
            </a:r>
            <a:endParaRPr lang="sl-SI" sz="2800" dirty="0"/>
          </a:p>
        </p:txBody>
      </p:sp>
      <p:sp>
        <p:nvSpPr>
          <p:cNvPr id="24" name="Označba mesta noge 3">
            <a:extLst>
              <a:ext uri="{FF2B5EF4-FFF2-40B4-BE49-F238E27FC236}">
                <a16:creationId xmlns:a16="http://schemas.microsoft.com/office/drawing/2014/main" id="{C04A4CB4-4A3C-4C9A-A1BB-3968BBA7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4" name="Picture 4" descr="Related image">
            <a:extLst>
              <a:ext uri="{FF2B5EF4-FFF2-40B4-BE49-F238E27FC236}">
                <a16:creationId xmlns:a16="http://schemas.microsoft.com/office/drawing/2014/main" id="{64DE7E51-7810-48BB-B32D-83E6934F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695" y="3603046"/>
            <a:ext cx="165110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7C8103-88F1-4FB6-BFB4-BFA3EED4CCD0}"/>
              </a:ext>
            </a:extLst>
          </p:cNvPr>
          <p:cNvSpPr txBox="1">
            <a:spLocks/>
          </p:cNvSpPr>
          <p:nvPr/>
        </p:nvSpPr>
        <p:spPr>
          <a:xfrm>
            <a:off x="2598055" y="216666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rgbClr val="FF0000"/>
                </a:solidFill>
              </a:rPr>
              <a:t>WHICH SEASON IS YOUR FAVORITE?</a:t>
            </a:r>
          </a:p>
        </p:txBody>
      </p:sp>
      <p:sp>
        <p:nvSpPr>
          <p:cNvPr id="15" name="Oblaček govora: pravokotnik 14">
            <a:extLst>
              <a:ext uri="{FF2B5EF4-FFF2-40B4-BE49-F238E27FC236}">
                <a16:creationId xmlns:a16="http://schemas.microsoft.com/office/drawing/2014/main" id="{F140E60B-956A-4A23-B700-DDAE7A189793}"/>
              </a:ext>
            </a:extLst>
          </p:cNvPr>
          <p:cNvSpPr/>
          <p:nvPr/>
        </p:nvSpPr>
        <p:spPr>
          <a:xfrm>
            <a:off x="2598055" y="202151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61436358-A5E6-4D84-9939-B2BE0BF3FC79}"/>
              </a:ext>
            </a:extLst>
          </p:cNvPr>
          <p:cNvSpPr/>
          <p:nvPr/>
        </p:nvSpPr>
        <p:spPr>
          <a:xfrm>
            <a:off x="6464052" y="3334661"/>
            <a:ext cx="5233505" cy="874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MY FAVORITE SEASON IS </a:t>
            </a:r>
            <a:r>
              <a:rPr lang="sl-SI" sz="2400" b="1" dirty="0">
                <a:solidFill>
                  <a:schemeClr val="tx1"/>
                </a:solidFill>
              </a:rPr>
              <a:t>_________.</a:t>
            </a:r>
            <a:endParaRPr lang="sl-SI" sz="1400" b="1" dirty="0">
              <a:solidFill>
                <a:schemeClr val="tx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991E3BE-4BCA-4D61-81AC-450B1DD70836}"/>
              </a:ext>
            </a:extLst>
          </p:cNvPr>
          <p:cNvSpPr txBox="1">
            <a:spLocks/>
          </p:cNvSpPr>
          <p:nvPr/>
        </p:nvSpPr>
        <p:spPr>
          <a:xfrm>
            <a:off x="6622669" y="4187204"/>
            <a:ext cx="4597266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Moj najljubši letni čas je ________.</a:t>
            </a:r>
          </a:p>
        </p:txBody>
      </p: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500C9E86-FD8C-490B-8217-D353CAF25A85}"/>
              </a:ext>
            </a:extLst>
          </p:cNvPr>
          <p:cNvCxnSpPr>
            <a:cxnSpLocks/>
          </p:cNvCxnSpPr>
          <p:nvPr/>
        </p:nvCxnSpPr>
        <p:spPr>
          <a:xfrm>
            <a:off x="8724521" y="1199172"/>
            <a:ext cx="0" cy="21665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6" descr="Rezultat iskanja slik za BOOK CLIPART">
            <a:extLst>
              <a:ext uri="{FF2B5EF4-FFF2-40B4-BE49-F238E27FC236}">
                <a16:creationId xmlns:a16="http://schemas.microsoft.com/office/drawing/2014/main" id="{1939482C-740E-4622-9F16-7ED2213C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21" y="1836006"/>
            <a:ext cx="1662772" cy="1529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03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Rezultat iskanja slik za autumn clipart">
            <a:extLst>
              <a:ext uri="{FF2B5EF4-FFF2-40B4-BE49-F238E27FC236}">
                <a16:creationId xmlns:a16="http://schemas.microsoft.com/office/drawing/2014/main" id="{C1DC46E1-F6C9-4486-9195-A5E4A37E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3" y="3429000"/>
            <a:ext cx="6436694" cy="40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960B41CF-4B7A-443A-BED1-434C5B596A8B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46" name="Picture 6" descr="Povezana slika">
            <a:extLst>
              <a:ext uri="{FF2B5EF4-FFF2-40B4-BE49-F238E27FC236}">
                <a16:creationId xmlns:a16="http://schemas.microsoft.com/office/drawing/2014/main" id="{24C3D9AC-1684-4D34-9919-299B1880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10" y="497247"/>
            <a:ext cx="6230074" cy="34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vezana slika">
            <a:extLst>
              <a:ext uri="{FF2B5EF4-FFF2-40B4-BE49-F238E27FC236}">
                <a16:creationId xmlns:a16="http://schemas.microsoft.com/office/drawing/2014/main" id="{FA2C398A-A2A9-4EDF-9103-E59FA441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0" y="1110333"/>
            <a:ext cx="6173884" cy="287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ovezana slika">
            <a:extLst>
              <a:ext uri="{FF2B5EF4-FFF2-40B4-BE49-F238E27FC236}">
                <a16:creationId xmlns:a16="http://schemas.microsoft.com/office/drawing/2014/main" id="{1F778276-783B-4F98-B7F5-F069BC97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" y="3957014"/>
            <a:ext cx="5891134" cy="36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Raven povezovalnik 19">
            <a:extLst>
              <a:ext uri="{FF2B5EF4-FFF2-40B4-BE49-F238E27FC236}">
                <a16:creationId xmlns:a16="http://schemas.microsoft.com/office/drawing/2014/main" id="{78B6A92C-2A5F-4453-BC39-079FDFF8E776}"/>
              </a:ext>
            </a:extLst>
          </p:cNvPr>
          <p:cNvCxnSpPr>
            <a:cxnSpLocks/>
          </p:cNvCxnSpPr>
          <p:nvPr/>
        </p:nvCxnSpPr>
        <p:spPr>
          <a:xfrm>
            <a:off x="5952293" y="1179921"/>
            <a:ext cx="0" cy="57065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MIXED UP 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Zmešani letni časi</a:t>
            </a:r>
            <a:endParaRPr lang="sl-SI" sz="2800" dirty="0"/>
          </a:p>
        </p:txBody>
      </p:sp>
      <p:sp>
        <p:nvSpPr>
          <p:cNvPr id="24" name="Označba mesta noge 3">
            <a:extLst>
              <a:ext uri="{FF2B5EF4-FFF2-40B4-BE49-F238E27FC236}">
                <a16:creationId xmlns:a16="http://schemas.microsoft.com/office/drawing/2014/main" id="{C04A4CB4-4A3C-4C9A-A1BB-3968BBA7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8C864F6B-8DE6-440E-9759-374BA5876E7D}"/>
              </a:ext>
            </a:extLst>
          </p:cNvPr>
          <p:cNvCxnSpPr>
            <a:cxnSpLocks/>
          </p:cNvCxnSpPr>
          <p:nvPr/>
        </p:nvCxnSpPr>
        <p:spPr>
          <a:xfrm flipH="1">
            <a:off x="-126411" y="3920753"/>
            <a:ext cx="12409714" cy="966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Rezultat iskanja slik za tick clipart">
            <a:extLst>
              <a:ext uri="{FF2B5EF4-FFF2-40B4-BE49-F238E27FC236}">
                <a16:creationId xmlns:a16="http://schemas.microsoft.com/office/drawing/2014/main" id="{4522FB18-B451-4A95-9DF0-4F456D49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02" y="317043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zultat iskanja slik za tick clipart">
            <a:extLst>
              <a:ext uri="{FF2B5EF4-FFF2-40B4-BE49-F238E27FC236}">
                <a16:creationId xmlns:a16="http://schemas.microsoft.com/office/drawing/2014/main" id="{15AC2133-F6D5-427D-B4A9-7790E1BB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200" y="317043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zultat iskanja slik za tick clipart">
            <a:extLst>
              <a:ext uri="{FF2B5EF4-FFF2-40B4-BE49-F238E27FC236}">
                <a16:creationId xmlns:a16="http://schemas.microsoft.com/office/drawing/2014/main" id="{CBA1BDD9-2485-4B07-B1CD-777BBBD6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58" y="6357866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ezultat iskanja slik za tick clipart">
            <a:extLst>
              <a:ext uri="{FF2B5EF4-FFF2-40B4-BE49-F238E27FC236}">
                <a16:creationId xmlns:a16="http://schemas.microsoft.com/office/drawing/2014/main" id="{575DF94E-41B2-4AA7-B0BB-A26A737E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200" y="649102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zultat iskanja slik za snowman png">
            <a:extLst>
              <a:ext uri="{FF2B5EF4-FFF2-40B4-BE49-F238E27FC236}">
                <a16:creationId xmlns:a16="http://schemas.microsoft.com/office/drawing/2014/main" id="{0AB60293-18FA-4714-8B33-F59AFE4B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75" y="5352967"/>
            <a:ext cx="943781" cy="1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Rezultat iskanja slik za flower clipart">
            <a:extLst>
              <a:ext uri="{FF2B5EF4-FFF2-40B4-BE49-F238E27FC236}">
                <a16:creationId xmlns:a16="http://schemas.microsoft.com/office/drawing/2014/main" id="{63D97411-EC58-493A-9ECF-0C8890854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56" name="Picture 16" descr="Rezultat iskanja slik za flower png">
            <a:extLst>
              <a:ext uri="{FF2B5EF4-FFF2-40B4-BE49-F238E27FC236}">
                <a16:creationId xmlns:a16="http://schemas.microsoft.com/office/drawing/2014/main" id="{57487332-D98B-471D-83BD-93020B7E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" y="2919111"/>
            <a:ext cx="1763989" cy="91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Rezultat iskanja slik za halloween clipart">
            <a:extLst>
              <a:ext uri="{FF2B5EF4-FFF2-40B4-BE49-F238E27FC236}">
                <a16:creationId xmlns:a16="http://schemas.microsoft.com/office/drawing/2014/main" id="{2944F3C7-702D-42A3-8FE0-56D269D19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05" y="1595130"/>
            <a:ext cx="941708" cy="6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Rezultat iskanja slik za easter eggs clipart">
            <a:extLst>
              <a:ext uri="{FF2B5EF4-FFF2-40B4-BE49-F238E27FC236}">
                <a16:creationId xmlns:a16="http://schemas.microsoft.com/office/drawing/2014/main" id="{47BB1765-793D-4E59-82A0-24F3C27C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886" y="6357866"/>
            <a:ext cx="1080640" cy="6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87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52097 -0.00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0287 0.667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7917 L 0.04987 -0.4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00652 -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F8380AD-DE1F-472A-9E1B-161A11AF1C54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EF750920-1595-41CE-9CD5-4CD7968E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78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LET‘S REVISE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8CAB56-8A5C-4572-8BE5-D31FF96FE7BB}"/>
              </a:ext>
            </a:extLst>
          </p:cNvPr>
          <p:cNvSpPr txBox="1">
            <a:spLocks/>
          </p:cNvSpPr>
          <p:nvPr/>
        </p:nvSpPr>
        <p:spPr>
          <a:xfrm>
            <a:off x="1078523" y="2263662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</a:t>
            </a:r>
          </a:p>
        </p:txBody>
      </p:sp>
    </p:spTree>
    <p:extLst>
      <p:ext uri="{BB962C8B-B14F-4D97-AF65-F5344CB8AC3E}">
        <p14:creationId xmlns:p14="http://schemas.microsoft.com/office/powerpoint/2010/main" val="2130224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ovezana slika">
            <a:extLst>
              <a:ext uri="{FF2B5EF4-FFF2-40B4-BE49-F238E27FC236}">
                <a16:creationId xmlns:a16="http://schemas.microsoft.com/office/drawing/2014/main" id="{993412DA-1CD0-4513-9320-1003A39A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0" y="1110333"/>
            <a:ext cx="6173884" cy="287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CE83191-AAE1-47F3-A5FC-2B34137D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5" name="Picture 8" descr="Rezultat iskanja slik za autumn clipart">
            <a:extLst>
              <a:ext uri="{FF2B5EF4-FFF2-40B4-BE49-F238E27FC236}">
                <a16:creationId xmlns:a16="http://schemas.microsoft.com/office/drawing/2014/main" id="{B34F0016-468A-47C1-B656-5879C146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3" y="3429000"/>
            <a:ext cx="6436694" cy="40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vezana slika">
            <a:extLst>
              <a:ext uri="{FF2B5EF4-FFF2-40B4-BE49-F238E27FC236}">
                <a16:creationId xmlns:a16="http://schemas.microsoft.com/office/drawing/2014/main" id="{4354C70A-2210-4852-8015-0D417CC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10" y="497247"/>
            <a:ext cx="6230074" cy="34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vezana slika">
            <a:extLst>
              <a:ext uri="{FF2B5EF4-FFF2-40B4-BE49-F238E27FC236}">
                <a16:creationId xmlns:a16="http://schemas.microsoft.com/office/drawing/2014/main" id="{8A502988-E89C-4C1D-BEF7-D3A9863E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" y="3957014"/>
            <a:ext cx="5891134" cy="36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F7A672EE-73D9-410C-9062-B0DE0D601B24}"/>
              </a:ext>
            </a:extLst>
          </p:cNvPr>
          <p:cNvCxnSpPr>
            <a:cxnSpLocks/>
          </p:cNvCxnSpPr>
          <p:nvPr/>
        </p:nvCxnSpPr>
        <p:spPr>
          <a:xfrm>
            <a:off x="5952293" y="1179921"/>
            <a:ext cx="0" cy="57065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1508C8BE-A887-4294-B1A4-B706027A6BB2}"/>
              </a:ext>
            </a:extLst>
          </p:cNvPr>
          <p:cNvCxnSpPr>
            <a:cxnSpLocks/>
          </p:cNvCxnSpPr>
          <p:nvPr/>
        </p:nvCxnSpPr>
        <p:spPr>
          <a:xfrm flipH="1">
            <a:off x="-126411" y="3920753"/>
            <a:ext cx="12409714" cy="966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ravokotnik 14">
            <a:extLst>
              <a:ext uri="{FF2B5EF4-FFF2-40B4-BE49-F238E27FC236}">
                <a16:creationId xmlns:a16="http://schemas.microsoft.com/office/drawing/2014/main" id="{BFBB67B1-951F-45E7-9F13-A577488DA993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WHICH SEASON THERE ARE THREE RABBITS?</a:t>
            </a:r>
          </a:p>
        </p:txBody>
      </p:sp>
    </p:spTree>
    <p:extLst>
      <p:ext uri="{BB962C8B-B14F-4D97-AF65-F5344CB8AC3E}">
        <p14:creationId xmlns:p14="http://schemas.microsoft.com/office/powerpoint/2010/main" val="1119396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ovezana slika">
            <a:extLst>
              <a:ext uri="{FF2B5EF4-FFF2-40B4-BE49-F238E27FC236}">
                <a16:creationId xmlns:a16="http://schemas.microsoft.com/office/drawing/2014/main" id="{993412DA-1CD0-4513-9320-1003A39A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0" y="1110333"/>
            <a:ext cx="6173884" cy="287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CE83191-AAE1-47F3-A5FC-2B34137D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5" name="Picture 8" descr="Rezultat iskanja slik za autumn clipart">
            <a:extLst>
              <a:ext uri="{FF2B5EF4-FFF2-40B4-BE49-F238E27FC236}">
                <a16:creationId xmlns:a16="http://schemas.microsoft.com/office/drawing/2014/main" id="{B34F0016-468A-47C1-B656-5879C146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3" y="3429000"/>
            <a:ext cx="6436694" cy="40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vezana slika">
            <a:extLst>
              <a:ext uri="{FF2B5EF4-FFF2-40B4-BE49-F238E27FC236}">
                <a16:creationId xmlns:a16="http://schemas.microsoft.com/office/drawing/2014/main" id="{4354C70A-2210-4852-8015-0D417CC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10" y="497247"/>
            <a:ext cx="6230074" cy="34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vezana slika">
            <a:extLst>
              <a:ext uri="{FF2B5EF4-FFF2-40B4-BE49-F238E27FC236}">
                <a16:creationId xmlns:a16="http://schemas.microsoft.com/office/drawing/2014/main" id="{8A502988-E89C-4C1D-BEF7-D3A9863E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" y="3957014"/>
            <a:ext cx="5891134" cy="36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F7A672EE-73D9-410C-9062-B0DE0D601B24}"/>
              </a:ext>
            </a:extLst>
          </p:cNvPr>
          <p:cNvCxnSpPr>
            <a:cxnSpLocks/>
          </p:cNvCxnSpPr>
          <p:nvPr/>
        </p:nvCxnSpPr>
        <p:spPr>
          <a:xfrm>
            <a:off x="5952293" y="1179921"/>
            <a:ext cx="0" cy="57065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1508C8BE-A887-4294-B1A4-B706027A6BB2}"/>
              </a:ext>
            </a:extLst>
          </p:cNvPr>
          <p:cNvCxnSpPr>
            <a:cxnSpLocks/>
          </p:cNvCxnSpPr>
          <p:nvPr/>
        </p:nvCxnSpPr>
        <p:spPr>
          <a:xfrm flipH="1">
            <a:off x="-126411" y="3920753"/>
            <a:ext cx="12409714" cy="966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ravokotnik 14">
            <a:extLst>
              <a:ext uri="{FF2B5EF4-FFF2-40B4-BE49-F238E27FC236}">
                <a16:creationId xmlns:a16="http://schemas.microsoft.com/office/drawing/2014/main" id="{BFBB67B1-951F-45E7-9F13-A577488DA993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WHICH SEASON THERE ARE THREE RABBITS?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9B3163ED-F676-4880-AB3A-D724208AE7FA}"/>
              </a:ext>
            </a:extLst>
          </p:cNvPr>
          <p:cNvSpPr/>
          <p:nvPr/>
        </p:nvSpPr>
        <p:spPr>
          <a:xfrm>
            <a:off x="10102" y="1346130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248317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7522107E-4974-4CE3-9BA9-CED22FADEACE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CE83191-AAE1-47F3-A5FC-2B34137D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BFBB67B1-951F-45E7-9F13-A577488DA993}"/>
              </a:ext>
            </a:extLst>
          </p:cNvPr>
          <p:cNvSpPr/>
          <p:nvPr/>
        </p:nvSpPr>
        <p:spPr>
          <a:xfrm>
            <a:off x="8732" y="-299956"/>
            <a:ext cx="12192001" cy="155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EXERCISE: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MATCH THE COLOR WITH WORD.</a:t>
            </a:r>
          </a:p>
        </p:txBody>
      </p:sp>
      <p:sp>
        <p:nvSpPr>
          <p:cNvPr id="12" name="Oblak 11">
            <a:extLst>
              <a:ext uri="{FF2B5EF4-FFF2-40B4-BE49-F238E27FC236}">
                <a16:creationId xmlns:a16="http://schemas.microsoft.com/office/drawing/2014/main" id="{597E7C5A-9658-48F9-B0FC-6E11A3B4DD69}"/>
              </a:ext>
            </a:extLst>
          </p:cNvPr>
          <p:cNvSpPr/>
          <p:nvPr/>
        </p:nvSpPr>
        <p:spPr>
          <a:xfrm>
            <a:off x="387351" y="1563699"/>
            <a:ext cx="867927" cy="818659"/>
          </a:xfrm>
          <a:prstGeom prst="cloud">
            <a:avLst/>
          </a:prstGeom>
          <a:solidFill>
            <a:srgbClr val="78458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F5516CE0-AF6E-4F21-9CA9-DA6A7719AC91}"/>
              </a:ext>
            </a:extLst>
          </p:cNvPr>
          <p:cNvSpPr/>
          <p:nvPr/>
        </p:nvSpPr>
        <p:spPr>
          <a:xfrm>
            <a:off x="1476438" y="1563699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8D9968B6-D6DD-475B-B513-28D235F2FAEA}"/>
              </a:ext>
            </a:extLst>
          </p:cNvPr>
          <p:cNvSpPr/>
          <p:nvPr/>
        </p:nvSpPr>
        <p:spPr>
          <a:xfrm>
            <a:off x="2545828" y="1558059"/>
            <a:ext cx="867927" cy="818659"/>
          </a:xfrm>
          <a:prstGeom prst="clou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Oblak 17">
            <a:extLst>
              <a:ext uri="{FF2B5EF4-FFF2-40B4-BE49-F238E27FC236}">
                <a16:creationId xmlns:a16="http://schemas.microsoft.com/office/drawing/2014/main" id="{D9D40663-9177-4B25-B3F8-FD0DA980C0C0}"/>
              </a:ext>
            </a:extLst>
          </p:cNvPr>
          <p:cNvSpPr/>
          <p:nvPr/>
        </p:nvSpPr>
        <p:spPr>
          <a:xfrm>
            <a:off x="3659470" y="1574628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C76BD149-43D3-475F-8940-5C934B83EC61}"/>
              </a:ext>
            </a:extLst>
          </p:cNvPr>
          <p:cNvSpPr/>
          <p:nvPr/>
        </p:nvSpPr>
        <p:spPr>
          <a:xfrm>
            <a:off x="4804457" y="1574628"/>
            <a:ext cx="867927" cy="818659"/>
          </a:xfrm>
          <a:prstGeom prst="cloud">
            <a:avLst/>
          </a:prstGeom>
          <a:solidFill>
            <a:srgbClr val="018BD3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Oblak 19">
            <a:extLst>
              <a:ext uri="{FF2B5EF4-FFF2-40B4-BE49-F238E27FC236}">
                <a16:creationId xmlns:a16="http://schemas.microsoft.com/office/drawing/2014/main" id="{2BE0C6F8-01B5-408B-A1D5-6F255920C2D7}"/>
              </a:ext>
            </a:extLst>
          </p:cNvPr>
          <p:cNvSpPr/>
          <p:nvPr/>
        </p:nvSpPr>
        <p:spPr>
          <a:xfrm>
            <a:off x="5897740" y="1558059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Oblak 20">
            <a:extLst>
              <a:ext uri="{FF2B5EF4-FFF2-40B4-BE49-F238E27FC236}">
                <a16:creationId xmlns:a16="http://schemas.microsoft.com/office/drawing/2014/main" id="{9419F73E-BE34-49F5-BA92-1126C7F3B95A}"/>
              </a:ext>
            </a:extLst>
          </p:cNvPr>
          <p:cNvSpPr/>
          <p:nvPr/>
        </p:nvSpPr>
        <p:spPr>
          <a:xfrm>
            <a:off x="7042727" y="1574627"/>
            <a:ext cx="867927" cy="818659"/>
          </a:xfrm>
          <a:prstGeom prst="cloud">
            <a:avLst/>
          </a:prstGeom>
          <a:solidFill>
            <a:srgbClr val="F59BC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Oblak 21">
            <a:extLst>
              <a:ext uri="{FF2B5EF4-FFF2-40B4-BE49-F238E27FC236}">
                <a16:creationId xmlns:a16="http://schemas.microsoft.com/office/drawing/2014/main" id="{9D0C1C5F-ADB2-4687-9423-96B0EF0FE067}"/>
              </a:ext>
            </a:extLst>
          </p:cNvPr>
          <p:cNvSpPr/>
          <p:nvPr/>
        </p:nvSpPr>
        <p:spPr>
          <a:xfrm>
            <a:off x="8187714" y="1574627"/>
            <a:ext cx="867927" cy="818659"/>
          </a:xfrm>
          <a:prstGeom prst="cloud">
            <a:avLst/>
          </a:prstGeom>
          <a:solidFill>
            <a:srgbClr val="C63425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Oblak 22">
            <a:extLst>
              <a:ext uri="{FF2B5EF4-FFF2-40B4-BE49-F238E27FC236}">
                <a16:creationId xmlns:a16="http://schemas.microsoft.com/office/drawing/2014/main" id="{8FA38BBF-63AD-4664-8DFF-D14A4790DE4C}"/>
              </a:ext>
            </a:extLst>
          </p:cNvPr>
          <p:cNvSpPr/>
          <p:nvPr/>
        </p:nvSpPr>
        <p:spPr>
          <a:xfrm>
            <a:off x="9278819" y="1558058"/>
            <a:ext cx="867927" cy="818659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Oblak 23">
            <a:extLst>
              <a:ext uri="{FF2B5EF4-FFF2-40B4-BE49-F238E27FC236}">
                <a16:creationId xmlns:a16="http://schemas.microsoft.com/office/drawing/2014/main" id="{7A20F2D6-5171-4009-918A-7AE5303D0415}"/>
              </a:ext>
            </a:extLst>
          </p:cNvPr>
          <p:cNvSpPr/>
          <p:nvPr/>
        </p:nvSpPr>
        <p:spPr>
          <a:xfrm>
            <a:off x="10348209" y="1574627"/>
            <a:ext cx="867927" cy="818659"/>
          </a:xfrm>
          <a:prstGeom prst="cloud">
            <a:avLst/>
          </a:prstGeom>
          <a:solidFill>
            <a:srgbClr val="9966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87CD3AF0-924E-4022-AF0D-ADABEE63088C}"/>
              </a:ext>
            </a:extLst>
          </p:cNvPr>
          <p:cNvSpPr txBox="1">
            <a:spLocks/>
          </p:cNvSpPr>
          <p:nvPr/>
        </p:nvSpPr>
        <p:spPr>
          <a:xfrm>
            <a:off x="-1117007" y="471118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RED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DBE87E0E-806D-4A39-8765-D498A0BA7691}"/>
              </a:ext>
            </a:extLst>
          </p:cNvPr>
          <p:cNvSpPr txBox="1">
            <a:spLocks/>
          </p:cNvSpPr>
          <p:nvPr/>
        </p:nvSpPr>
        <p:spPr>
          <a:xfrm>
            <a:off x="80358" y="362659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ORANGE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ABE522E-B321-40AE-8F17-5EA042A6517E}"/>
              </a:ext>
            </a:extLst>
          </p:cNvPr>
          <p:cNvSpPr txBox="1">
            <a:spLocks/>
          </p:cNvSpPr>
          <p:nvPr/>
        </p:nvSpPr>
        <p:spPr>
          <a:xfrm>
            <a:off x="3024188" y="421445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YELLOW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B221133-2174-497D-913C-A4789370B627}"/>
              </a:ext>
            </a:extLst>
          </p:cNvPr>
          <p:cNvSpPr txBox="1">
            <a:spLocks/>
          </p:cNvSpPr>
          <p:nvPr/>
        </p:nvSpPr>
        <p:spPr>
          <a:xfrm>
            <a:off x="5334268" y="373008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GREEN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AEBCBC6C-D61F-4EBD-9D23-BE1AB98D2963}"/>
              </a:ext>
            </a:extLst>
          </p:cNvPr>
          <p:cNvSpPr txBox="1">
            <a:spLocks/>
          </p:cNvSpPr>
          <p:nvPr/>
        </p:nvSpPr>
        <p:spPr>
          <a:xfrm>
            <a:off x="7165383" y="48612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BLUE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15E051A3-42C3-451F-9363-A51E3567A43C}"/>
              </a:ext>
            </a:extLst>
          </p:cNvPr>
          <p:cNvSpPr txBox="1">
            <a:spLocks/>
          </p:cNvSpPr>
          <p:nvPr/>
        </p:nvSpPr>
        <p:spPr>
          <a:xfrm>
            <a:off x="4677126" y="550810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PURPLE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70C26CDC-8F22-412B-AF9B-FD25ACFEDAE9}"/>
              </a:ext>
            </a:extLst>
          </p:cNvPr>
          <p:cNvSpPr txBox="1">
            <a:spLocks/>
          </p:cNvSpPr>
          <p:nvPr/>
        </p:nvSpPr>
        <p:spPr>
          <a:xfrm>
            <a:off x="8375933" y="353478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PINK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194BAE48-CD76-4823-AB44-47838A470824}"/>
              </a:ext>
            </a:extLst>
          </p:cNvPr>
          <p:cNvSpPr txBox="1">
            <a:spLocks/>
          </p:cNvSpPr>
          <p:nvPr/>
        </p:nvSpPr>
        <p:spPr>
          <a:xfrm>
            <a:off x="2889576" y="286250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WHITE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C7F14BCE-AAD7-434D-BE15-66580F000D74}"/>
              </a:ext>
            </a:extLst>
          </p:cNvPr>
          <p:cNvSpPr txBox="1">
            <a:spLocks/>
          </p:cNvSpPr>
          <p:nvPr/>
        </p:nvSpPr>
        <p:spPr>
          <a:xfrm>
            <a:off x="972617" y="517529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F2C1B27E-492C-443E-BDC6-C941B817EB24}"/>
              </a:ext>
            </a:extLst>
          </p:cNvPr>
          <p:cNvSpPr txBox="1">
            <a:spLocks/>
          </p:cNvSpPr>
          <p:nvPr/>
        </p:nvSpPr>
        <p:spPr>
          <a:xfrm>
            <a:off x="6837621" y="270953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BROWN</a:t>
            </a:r>
          </a:p>
        </p:txBody>
      </p:sp>
      <p:sp>
        <p:nvSpPr>
          <p:cNvPr id="50" name="Oblak 49">
            <a:extLst>
              <a:ext uri="{FF2B5EF4-FFF2-40B4-BE49-F238E27FC236}">
                <a16:creationId xmlns:a16="http://schemas.microsoft.com/office/drawing/2014/main" id="{8E9300D9-E85A-4AAA-81D3-60AFB27D6C18}"/>
              </a:ext>
            </a:extLst>
          </p:cNvPr>
          <p:cNvSpPr/>
          <p:nvPr/>
        </p:nvSpPr>
        <p:spPr>
          <a:xfrm>
            <a:off x="373814" y="5259347"/>
            <a:ext cx="867927" cy="818659"/>
          </a:xfrm>
          <a:prstGeom prst="cloud">
            <a:avLst/>
          </a:prstGeom>
          <a:solidFill>
            <a:srgbClr val="C63425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Oblak 50">
            <a:extLst>
              <a:ext uri="{FF2B5EF4-FFF2-40B4-BE49-F238E27FC236}">
                <a16:creationId xmlns:a16="http://schemas.microsoft.com/office/drawing/2014/main" id="{AC5DD33B-AB6C-4BB5-B7D3-6C6788441893}"/>
              </a:ext>
            </a:extLst>
          </p:cNvPr>
          <p:cNvSpPr/>
          <p:nvPr/>
        </p:nvSpPr>
        <p:spPr>
          <a:xfrm>
            <a:off x="1749563" y="4183611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2" name="Oblak 51">
            <a:extLst>
              <a:ext uri="{FF2B5EF4-FFF2-40B4-BE49-F238E27FC236}">
                <a16:creationId xmlns:a16="http://schemas.microsoft.com/office/drawing/2014/main" id="{A9A759ED-61E5-4021-97C4-564B23AFD77E}"/>
              </a:ext>
            </a:extLst>
          </p:cNvPr>
          <p:cNvSpPr/>
          <p:nvPr/>
        </p:nvSpPr>
        <p:spPr>
          <a:xfrm>
            <a:off x="2510928" y="5740343"/>
            <a:ext cx="867927" cy="818659"/>
          </a:xfrm>
          <a:prstGeom prst="cloud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Oblak 52">
            <a:extLst>
              <a:ext uri="{FF2B5EF4-FFF2-40B4-BE49-F238E27FC236}">
                <a16:creationId xmlns:a16="http://schemas.microsoft.com/office/drawing/2014/main" id="{E086C1F1-EDA5-4C19-9DBA-212645174963}"/>
              </a:ext>
            </a:extLst>
          </p:cNvPr>
          <p:cNvSpPr/>
          <p:nvPr/>
        </p:nvSpPr>
        <p:spPr>
          <a:xfrm>
            <a:off x="4392352" y="4755973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Oblak 53">
            <a:extLst>
              <a:ext uri="{FF2B5EF4-FFF2-40B4-BE49-F238E27FC236}">
                <a16:creationId xmlns:a16="http://schemas.microsoft.com/office/drawing/2014/main" id="{B93AA847-B209-45E2-BF4D-AC6505739DBC}"/>
              </a:ext>
            </a:extLst>
          </p:cNvPr>
          <p:cNvSpPr/>
          <p:nvPr/>
        </p:nvSpPr>
        <p:spPr>
          <a:xfrm>
            <a:off x="4448861" y="3360014"/>
            <a:ext cx="867927" cy="818659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Oblak 54">
            <a:extLst>
              <a:ext uri="{FF2B5EF4-FFF2-40B4-BE49-F238E27FC236}">
                <a16:creationId xmlns:a16="http://schemas.microsoft.com/office/drawing/2014/main" id="{C6223F92-4525-448C-A3BC-213A708ABE72}"/>
              </a:ext>
            </a:extLst>
          </p:cNvPr>
          <p:cNvSpPr/>
          <p:nvPr/>
        </p:nvSpPr>
        <p:spPr>
          <a:xfrm>
            <a:off x="6872579" y="4237920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6" name="Oblak 55">
            <a:extLst>
              <a:ext uri="{FF2B5EF4-FFF2-40B4-BE49-F238E27FC236}">
                <a16:creationId xmlns:a16="http://schemas.microsoft.com/office/drawing/2014/main" id="{B2EEE033-DFDF-4410-9D65-6B357E627BEC}"/>
              </a:ext>
            </a:extLst>
          </p:cNvPr>
          <p:cNvSpPr/>
          <p:nvPr/>
        </p:nvSpPr>
        <p:spPr>
          <a:xfrm>
            <a:off x="8358453" y="3184522"/>
            <a:ext cx="867927" cy="818659"/>
          </a:xfrm>
          <a:prstGeom prst="cloud">
            <a:avLst/>
          </a:prstGeom>
          <a:solidFill>
            <a:srgbClr val="9966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7" name="Oblak 56">
            <a:extLst>
              <a:ext uri="{FF2B5EF4-FFF2-40B4-BE49-F238E27FC236}">
                <a16:creationId xmlns:a16="http://schemas.microsoft.com/office/drawing/2014/main" id="{08FE113F-F524-4602-9111-8388841B0F3C}"/>
              </a:ext>
            </a:extLst>
          </p:cNvPr>
          <p:cNvSpPr/>
          <p:nvPr/>
        </p:nvSpPr>
        <p:spPr>
          <a:xfrm>
            <a:off x="9944643" y="3951286"/>
            <a:ext cx="867927" cy="818659"/>
          </a:xfrm>
          <a:prstGeom prst="cloud">
            <a:avLst/>
          </a:prstGeom>
          <a:solidFill>
            <a:srgbClr val="F59BC1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Oblak 59">
            <a:extLst>
              <a:ext uri="{FF2B5EF4-FFF2-40B4-BE49-F238E27FC236}">
                <a16:creationId xmlns:a16="http://schemas.microsoft.com/office/drawing/2014/main" id="{F1439A10-A270-4AD1-87A1-50AC065C409B}"/>
              </a:ext>
            </a:extLst>
          </p:cNvPr>
          <p:cNvSpPr/>
          <p:nvPr/>
        </p:nvSpPr>
        <p:spPr>
          <a:xfrm>
            <a:off x="8779963" y="5425782"/>
            <a:ext cx="867927" cy="818659"/>
          </a:xfrm>
          <a:prstGeom prst="cloud">
            <a:avLst/>
          </a:prstGeom>
          <a:solidFill>
            <a:srgbClr val="018BD3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1" name="Oblak 60">
            <a:extLst>
              <a:ext uri="{FF2B5EF4-FFF2-40B4-BE49-F238E27FC236}">
                <a16:creationId xmlns:a16="http://schemas.microsoft.com/office/drawing/2014/main" id="{BB910221-D9F4-4390-BEDE-1E446603677D}"/>
              </a:ext>
            </a:extLst>
          </p:cNvPr>
          <p:cNvSpPr/>
          <p:nvPr/>
        </p:nvSpPr>
        <p:spPr>
          <a:xfrm>
            <a:off x="6215437" y="6031320"/>
            <a:ext cx="867927" cy="818659"/>
          </a:xfrm>
          <a:prstGeom prst="cloud">
            <a:avLst/>
          </a:prstGeom>
          <a:solidFill>
            <a:srgbClr val="78458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1446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Moje Znanje">
      <a:majorFont>
        <a:latin typeface="Berlin Sans FB"/>
        <a:ea typeface=""/>
        <a:cs typeface=""/>
      </a:majorFont>
      <a:minorFont>
        <a:latin typeface="Berlin Sans FB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je Znanje PowerPoint template" id="{EE203216-807A-4B81-9BEA-6D212EA3C112}" vid="{253455AD-3734-4BB4-BFB2-9F06F96C7CE1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MojeZnanje_PPT_template</Template>
  <TotalTime>6494</TotalTime>
  <Words>1942</Words>
  <Application>Microsoft Office PowerPoint</Application>
  <PresentationFormat>Širokozaslonsko</PresentationFormat>
  <Paragraphs>776</Paragraphs>
  <Slides>118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118</vt:i4>
      </vt:variant>
    </vt:vector>
  </HeadingPairs>
  <TitlesOfParts>
    <vt:vector size="123" baseType="lpstr">
      <vt:lpstr>Arial</vt:lpstr>
      <vt:lpstr>Berlin Sans FB</vt:lpstr>
      <vt:lpstr>Calibri</vt:lpstr>
      <vt:lpstr>Gill Sans MT</vt:lpstr>
      <vt:lpstr>Značka</vt:lpstr>
      <vt:lpstr>ANGLEŠČINA ZA OTROKE </vt:lpstr>
      <vt:lpstr>LEGENDA SIMBOLOV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LET‘S REVISE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GOOD JOB!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ANGLEŠČINA ZA OTROKE</dc:title>
  <dc:creator>Zala Mehonić</dc:creator>
  <cp:lastModifiedBy>Štemberger, Vesna</cp:lastModifiedBy>
  <cp:revision>231</cp:revision>
  <dcterms:created xsi:type="dcterms:W3CDTF">2018-06-23T10:03:55Z</dcterms:created>
  <dcterms:modified xsi:type="dcterms:W3CDTF">2020-04-19T13:52:17Z</dcterms:modified>
  <cp:contentStatus>Final</cp:contentStatus>
</cp:coreProperties>
</file>